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72" r:id="rId11"/>
    <p:sldId id="264" r:id="rId12"/>
    <p:sldId id="273" r:id="rId13"/>
    <p:sldId id="274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ONEV" initials="L" lastIdx="0" clrIdx="0">
    <p:extLst>
      <p:ext uri="{19B8F6BF-5375-455C-9EA6-DF929625EA0E}">
        <p15:presenceInfo xmlns:p15="http://schemas.microsoft.com/office/powerpoint/2012/main" userId="LEONEV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289ECE-031B-8832-DC5E-96B44BB728B8}" v="226" dt="2025-09-28T16:38:48.583"/>
    <p1510:client id="{53470815-2615-BA24-0309-3EC7DD5806C3}" v="1484" dt="2025-09-28T17:28:56.2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91" d="100"/>
          <a:sy n="91" d="100"/>
        </p:scale>
        <p:origin x="34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ntina Leone" userId="S::vleone@gvmnet.it::670b5c8c-e09f-45dd-8ca4-3b1ee8a4d0a9" providerId="AD" clId="Web-{4F289ECE-031B-8832-DC5E-96B44BB728B8}"/>
    <pc:docChg chg="addSld modSld">
      <pc:chgData name="Valentina Leone" userId="S::vleone@gvmnet.it::670b5c8c-e09f-45dd-8ca4-3b1ee8a4d0a9" providerId="AD" clId="Web-{4F289ECE-031B-8832-DC5E-96B44BB728B8}" dt="2025-09-28T16:38:48.583" v="219"/>
      <pc:docMkLst>
        <pc:docMk/>
      </pc:docMkLst>
      <pc:sldChg chg="addSp delSp modSp mod setBg">
        <pc:chgData name="Valentina Leone" userId="S::vleone@gvmnet.it::670b5c8c-e09f-45dd-8ca4-3b1ee8a4d0a9" providerId="AD" clId="Web-{4F289ECE-031B-8832-DC5E-96B44BB728B8}" dt="2025-09-28T16:33:30.921" v="74" actId="20577"/>
        <pc:sldMkLst>
          <pc:docMk/>
          <pc:sldMk cId="3962583941" sldId="256"/>
        </pc:sldMkLst>
        <pc:spChg chg="mod">
          <ac:chgData name="Valentina Leone" userId="S::vleone@gvmnet.it::670b5c8c-e09f-45dd-8ca4-3b1ee8a4d0a9" providerId="AD" clId="Web-{4F289ECE-031B-8832-DC5E-96B44BB728B8}" dt="2025-09-28T16:32:15.357" v="28"/>
          <ac:spMkLst>
            <pc:docMk/>
            <pc:sldMk cId="3962583941" sldId="256"/>
            <ac:spMk id="2" creationId="{00000000-0000-0000-0000-000000000000}"/>
          </ac:spMkLst>
        </pc:spChg>
        <pc:spChg chg="mod">
          <ac:chgData name="Valentina Leone" userId="S::vleone@gvmnet.it::670b5c8c-e09f-45dd-8ca4-3b1ee8a4d0a9" providerId="AD" clId="Web-{4F289ECE-031B-8832-DC5E-96B44BB728B8}" dt="2025-09-28T16:33:30.921" v="74" actId="20577"/>
          <ac:spMkLst>
            <pc:docMk/>
            <pc:sldMk cId="3962583941" sldId="256"/>
            <ac:spMk id="3" creationId="{00000000-0000-0000-0000-000000000000}"/>
          </ac:spMkLst>
        </pc:spChg>
        <pc:spChg chg="add del mod">
          <ac:chgData name="Valentina Leone" userId="S::vleone@gvmnet.it::670b5c8c-e09f-45dd-8ca4-3b1ee8a4d0a9" providerId="AD" clId="Web-{4F289ECE-031B-8832-DC5E-96B44BB728B8}" dt="2025-09-28T16:32:15.357" v="28"/>
          <ac:spMkLst>
            <pc:docMk/>
            <pc:sldMk cId="3962583941" sldId="256"/>
            <ac:spMk id="5" creationId="{9AE9006B-2DFF-B8E6-ACF2-044FF61B27FD}"/>
          </ac:spMkLst>
        </pc:spChg>
        <pc:spChg chg="add">
          <ac:chgData name="Valentina Leone" userId="S::vleone@gvmnet.it::670b5c8c-e09f-45dd-8ca4-3b1ee8a4d0a9" providerId="AD" clId="Web-{4F289ECE-031B-8832-DC5E-96B44BB728B8}" dt="2025-09-28T16:32:15.357" v="28"/>
          <ac:spMkLst>
            <pc:docMk/>
            <pc:sldMk cId="3962583941" sldId="256"/>
            <ac:spMk id="10" creationId="{E91DC736-0EF8-4F87-9146-EBF1D2EE4D3D}"/>
          </ac:spMkLst>
        </pc:spChg>
        <pc:spChg chg="add">
          <ac:chgData name="Valentina Leone" userId="S::vleone@gvmnet.it::670b5c8c-e09f-45dd-8ca4-3b1ee8a4d0a9" providerId="AD" clId="Web-{4F289ECE-031B-8832-DC5E-96B44BB728B8}" dt="2025-09-28T16:32:15.357" v="28"/>
          <ac:spMkLst>
            <pc:docMk/>
            <pc:sldMk cId="3962583941" sldId="256"/>
            <ac:spMk id="12" creationId="{097CD68E-23E3-4007-8847-CD0944C4F7BE}"/>
          </ac:spMkLst>
        </pc:spChg>
        <pc:spChg chg="add">
          <ac:chgData name="Valentina Leone" userId="S::vleone@gvmnet.it::670b5c8c-e09f-45dd-8ca4-3b1ee8a4d0a9" providerId="AD" clId="Web-{4F289ECE-031B-8832-DC5E-96B44BB728B8}" dt="2025-09-28T16:32:15.357" v="28"/>
          <ac:spMkLst>
            <pc:docMk/>
            <pc:sldMk cId="3962583941" sldId="256"/>
            <ac:spMk id="14" creationId="{AF2F604E-43BE-4DC3-B983-E071523364F8}"/>
          </ac:spMkLst>
        </pc:spChg>
        <pc:spChg chg="add">
          <ac:chgData name="Valentina Leone" userId="S::vleone@gvmnet.it::670b5c8c-e09f-45dd-8ca4-3b1ee8a4d0a9" providerId="AD" clId="Web-{4F289ECE-031B-8832-DC5E-96B44BB728B8}" dt="2025-09-28T16:32:15.357" v="28"/>
          <ac:spMkLst>
            <pc:docMk/>
            <pc:sldMk cId="3962583941" sldId="256"/>
            <ac:spMk id="16" creationId="{08C9B587-E65E-4B52-B37C-ABEBB6E87928}"/>
          </ac:spMkLst>
        </pc:spChg>
        <pc:picChg chg="add mod ord">
          <ac:chgData name="Valentina Leone" userId="S::vleone@gvmnet.it::670b5c8c-e09f-45dd-8ca4-3b1ee8a4d0a9" providerId="AD" clId="Web-{4F289ECE-031B-8832-DC5E-96B44BB728B8}" dt="2025-09-28T16:32:15.357" v="28"/>
          <ac:picMkLst>
            <pc:docMk/>
            <pc:sldMk cId="3962583941" sldId="256"/>
            <ac:picMk id="4" creationId="{84B326AD-2860-FAC8-22D0-0F97F53B9C93}"/>
          </ac:picMkLst>
        </pc:picChg>
      </pc:sldChg>
      <pc:sldChg chg="addSp delSp modSp new">
        <pc:chgData name="Valentina Leone" userId="S::vleone@gvmnet.it::670b5c8c-e09f-45dd-8ca4-3b1ee8a4d0a9" providerId="AD" clId="Web-{4F289ECE-031B-8832-DC5E-96B44BB728B8}" dt="2025-09-28T16:38:23.051" v="217" actId="1076"/>
        <pc:sldMkLst>
          <pc:docMk/>
          <pc:sldMk cId="2602805183" sldId="257"/>
        </pc:sldMkLst>
        <pc:spChg chg="mod">
          <ac:chgData name="Valentina Leone" userId="S::vleone@gvmnet.it::670b5c8c-e09f-45dd-8ca4-3b1ee8a4d0a9" providerId="AD" clId="Web-{4F289ECE-031B-8832-DC5E-96B44BB728B8}" dt="2025-09-28T16:37:05.159" v="197" actId="20577"/>
          <ac:spMkLst>
            <pc:docMk/>
            <pc:sldMk cId="2602805183" sldId="257"/>
            <ac:spMk id="2" creationId="{BCFF2B5F-6AB4-F1B7-5FF2-C813B4AC092C}"/>
          </ac:spMkLst>
        </pc:spChg>
        <pc:spChg chg="mod">
          <ac:chgData name="Valentina Leone" userId="S::vleone@gvmnet.it::670b5c8c-e09f-45dd-8ca4-3b1ee8a4d0a9" providerId="AD" clId="Web-{4F289ECE-031B-8832-DC5E-96B44BB728B8}" dt="2025-09-28T16:37:50.269" v="203" actId="20577"/>
          <ac:spMkLst>
            <pc:docMk/>
            <pc:sldMk cId="2602805183" sldId="257"/>
            <ac:spMk id="3" creationId="{F238C8F1-4BD2-06F7-72D1-58FB8BB77A79}"/>
          </ac:spMkLst>
        </pc:spChg>
        <pc:spChg chg="add del mod">
          <ac:chgData name="Valentina Leone" userId="S::vleone@gvmnet.it::670b5c8c-e09f-45dd-8ca4-3b1ee8a4d0a9" providerId="AD" clId="Web-{4F289ECE-031B-8832-DC5E-96B44BB728B8}" dt="2025-09-28T16:36:31.550" v="184"/>
          <ac:spMkLst>
            <pc:docMk/>
            <pc:sldMk cId="2602805183" sldId="257"/>
            <ac:spMk id="5" creationId="{D4B10D75-845F-E5A3-E66C-14CD512ABAF0}"/>
          </ac:spMkLst>
        </pc:spChg>
        <pc:spChg chg="add mod">
          <ac:chgData name="Valentina Leone" userId="S::vleone@gvmnet.it::670b5c8c-e09f-45dd-8ca4-3b1ee8a4d0a9" providerId="AD" clId="Web-{4F289ECE-031B-8832-DC5E-96B44BB728B8}" dt="2025-09-28T16:38:18.629" v="216" actId="20577"/>
          <ac:spMkLst>
            <pc:docMk/>
            <pc:sldMk cId="2602805183" sldId="257"/>
            <ac:spMk id="8" creationId="{D589EEFE-A057-AC74-5782-9B070CF25D6D}"/>
          </ac:spMkLst>
        </pc:spChg>
        <pc:picChg chg="add del mod">
          <ac:chgData name="Valentina Leone" userId="S::vleone@gvmnet.it::670b5c8c-e09f-45dd-8ca4-3b1ee8a4d0a9" providerId="AD" clId="Web-{4F289ECE-031B-8832-DC5E-96B44BB728B8}" dt="2025-09-28T16:37:23.253" v="198"/>
          <ac:picMkLst>
            <pc:docMk/>
            <pc:sldMk cId="2602805183" sldId="257"/>
            <ac:picMk id="4" creationId="{1C791767-D9F7-A240-DB74-25D9B021B8D1}"/>
          </ac:picMkLst>
        </pc:picChg>
        <pc:picChg chg="add mod">
          <ac:chgData name="Valentina Leone" userId="S::vleone@gvmnet.it::670b5c8c-e09f-45dd-8ca4-3b1ee8a4d0a9" providerId="AD" clId="Web-{4F289ECE-031B-8832-DC5E-96B44BB728B8}" dt="2025-09-28T16:38:23.051" v="217" actId="1076"/>
          <ac:picMkLst>
            <pc:docMk/>
            <pc:sldMk cId="2602805183" sldId="257"/>
            <ac:picMk id="7" creationId="{3454E911-9AE3-BFB3-166E-E2FBF6BBB4A6}"/>
          </ac:picMkLst>
        </pc:picChg>
      </pc:sldChg>
      <pc:sldChg chg="new mod setBg">
        <pc:chgData name="Valentina Leone" userId="S::vleone@gvmnet.it::670b5c8c-e09f-45dd-8ca4-3b1ee8a4d0a9" providerId="AD" clId="Web-{4F289ECE-031B-8832-DC5E-96B44BB728B8}" dt="2025-09-28T16:38:48.583" v="219"/>
        <pc:sldMkLst>
          <pc:docMk/>
          <pc:sldMk cId="19723641" sldId="258"/>
        </pc:sldMkLst>
      </pc:sldChg>
    </pc:docChg>
  </pc:docChgLst>
  <pc:docChgLst>
    <pc:chgData name="Valentina Leone" userId="S::vleone@gvmnet.it::670b5c8c-e09f-45dd-8ca4-3b1ee8a4d0a9" providerId="AD" clId="Web-{53470815-2615-BA24-0309-3EC7DD5806C3}"/>
    <pc:docChg chg="mod addSld modSld addMainMaster delMainMaster modMainMaster setSldSz">
      <pc:chgData name="Valentina Leone" userId="S::vleone@gvmnet.it::670b5c8c-e09f-45dd-8ca4-3b1ee8a4d0a9" providerId="AD" clId="Web-{53470815-2615-BA24-0309-3EC7DD5806C3}" dt="2025-09-28T17:28:56.213" v="1537" actId="20577"/>
      <pc:docMkLst>
        <pc:docMk/>
      </pc:docMkLst>
      <pc:sldChg chg="addSp delSp modSp mod setBg modClrScheme delDesignElem chgLayout">
        <pc:chgData name="Valentina Leone" userId="S::vleone@gvmnet.it::670b5c8c-e09f-45dd-8ca4-3b1ee8a4d0a9" providerId="AD" clId="Web-{53470815-2615-BA24-0309-3EC7DD5806C3}" dt="2025-09-28T16:53:03.948" v="316"/>
        <pc:sldMkLst>
          <pc:docMk/>
          <pc:sldMk cId="3962583941" sldId="256"/>
        </pc:sldMkLst>
        <pc:spChg chg="mod ord">
          <ac:chgData name="Valentina Leone" userId="S::vleone@gvmnet.it::670b5c8c-e09f-45dd-8ca4-3b1ee8a4d0a9" providerId="AD" clId="Web-{53470815-2615-BA24-0309-3EC7DD5806C3}" dt="2025-09-28T16:53:03.948" v="316"/>
          <ac:spMkLst>
            <pc:docMk/>
            <pc:sldMk cId="3962583941" sldId="256"/>
            <ac:spMk id="2" creationId="{00000000-0000-0000-0000-000000000000}"/>
          </ac:spMkLst>
        </pc:spChg>
        <pc:spChg chg="mod ord">
          <ac:chgData name="Valentina Leone" userId="S::vleone@gvmnet.it::670b5c8c-e09f-45dd-8ca4-3b1ee8a4d0a9" providerId="AD" clId="Web-{53470815-2615-BA24-0309-3EC7DD5806C3}" dt="2025-09-28T16:53:03.948" v="316"/>
          <ac:spMkLst>
            <pc:docMk/>
            <pc:sldMk cId="3962583941" sldId="256"/>
            <ac:spMk id="3" creationId="{00000000-0000-0000-0000-000000000000}"/>
          </ac:spMkLst>
        </pc:spChg>
        <pc:spChg chg="add">
          <ac:chgData name="Valentina Leone" userId="S::vleone@gvmnet.it::670b5c8c-e09f-45dd-8ca4-3b1ee8a4d0a9" providerId="AD" clId="Web-{53470815-2615-BA24-0309-3EC7DD5806C3}" dt="2025-09-28T16:53:03.948" v="316"/>
          <ac:spMkLst>
            <pc:docMk/>
            <pc:sldMk cId="3962583941" sldId="256"/>
            <ac:spMk id="9" creationId="{8555C5B3-193A-4749-9AFD-682E53CDDE8F}"/>
          </ac:spMkLst>
        </pc:spChg>
        <pc:spChg chg="del mod">
          <ac:chgData name="Valentina Leone" userId="S::vleone@gvmnet.it::670b5c8c-e09f-45dd-8ca4-3b1ee8a4d0a9" providerId="AD" clId="Web-{53470815-2615-BA24-0309-3EC7DD5806C3}" dt="2025-09-28T16:39:54.114" v="3"/>
          <ac:spMkLst>
            <pc:docMk/>
            <pc:sldMk cId="3962583941" sldId="256"/>
            <ac:spMk id="10" creationId="{E91DC736-0EF8-4F87-9146-EBF1D2EE4D3D}"/>
          </ac:spMkLst>
        </pc:spChg>
        <pc:spChg chg="add">
          <ac:chgData name="Valentina Leone" userId="S::vleone@gvmnet.it::670b5c8c-e09f-45dd-8ca4-3b1ee8a4d0a9" providerId="AD" clId="Web-{53470815-2615-BA24-0309-3EC7DD5806C3}" dt="2025-09-28T16:53:03.948" v="316"/>
          <ac:spMkLst>
            <pc:docMk/>
            <pc:sldMk cId="3962583941" sldId="256"/>
            <ac:spMk id="11" creationId="{2EAE06A6-F76A-41C9-827A-C561B004485C}"/>
          </ac:spMkLst>
        </pc:spChg>
        <pc:spChg chg="del mod">
          <ac:chgData name="Valentina Leone" userId="S::vleone@gvmnet.it::670b5c8c-e09f-45dd-8ca4-3b1ee8a4d0a9" providerId="AD" clId="Web-{53470815-2615-BA24-0309-3EC7DD5806C3}" dt="2025-09-28T16:39:54.114" v="3"/>
          <ac:spMkLst>
            <pc:docMk/>
            <pc:sldMk cId="3962583941" sldId="256"/>
            <ac:spMk id="12" creationId="{097CD68E-23E3-4007-8847-CD0944C4F7BE}"/>
          </ac:spMkLst>
        </pc:spChg>
        <pc:spChg chg="add">
          <ac:chgData name="Valentina Leone" userId="S::vleone@gvmnet.it::670b5c8c-e09f-45dd-8ca4-3b1ee8a4d0a9" providerId="AD" clId="Web-{53470815-2615-BA24-0309-3EC7DD5806C3}" dt="2025-09-28T16:53:03.948" v="316"/>
          <ac:spMkLst>
            <pc:docMk/>
            <pc:sldMk cId="3962583941" sldId="256"/>
            <ac:spMk id="13" creationId="{89F9D4E8-0639-444B-949B-9518585061AF}"/>
          </ac:spMkLst>
        </pc:spChg>
        <pc:spChg chg="del mod">
          <ac:chgData name="Valentina Leone" userId="S::vleone@gvmnet.it::670b5c8c-e09f-45dd-8ca4-3b1ee8a4d0a9" providerId="AD" clId="Web-{53470815-2615-BA24-0309-3EC7DD5806C3}" dt="2025-09-28T16:39:54.114" v="3"/>
          <ac:spMkLst>
            <pc:docMk/>
            <pc:sldMk cId="3962583941" sldId="256"/>
            <ac:spMk id="14" creationId="{AF2F604E-43BE-4DC3-B983-E071523364F8}"/>
          </ac:spMkLst>
        </pc:spChg>
        <pc:spChg chg="add">
          <ac:chgData name="Valentina Leone" userId="S::vleone@gvmnet.it::670b5c8c-e09f-45dd-8ca4-3b1ee8a4d0a9" providerId="AD" clId="Web-{53470815-2615-BA24-0309-3EC7DD5806C3}" dt="2025-09-28T16:53:03.948" v="316"/>
          <ac:spMkLst>
            <pc:docMk/>
            <pc:sldMk cId="3962583941" sldId="256"/>
            <ac:spMk id="15" creationId="{7E3DA7A2-ED70-4BBA-AB72-00AD461FA405}"/>
          </ac:spMkLst>
        </pc:spChg>
        <pc:spChg chg="del mod">
          <ac:chgData name="Valentina Leone" userId="S::vleone@gvmnet.it::670b5c8c-e09f-45dd-8ca4-3b1ee8a4d0a9" providerId="AD" clId="Web-{53470815-2615-BA24-0309-3EC7DD5806C3}" dt="2025-09-28T16:39:54.114" v="3"/>
          <ac:spMkLst>
            <pc:docMk/>
            <pc:sldMk cId="3962583941" sldId="256"/>
            <ac:spMk id="16" creationId="{08C9B587-E65E-4B52-B37C-ABEBB6E87928}"/>
          </ac:spMkLst>
        </pc:spChg>
        <pc:spChg chg="add">
          <ac:chgData name="Valentina Leone" userId="S::vleone@gvmnet.it::670b5c8c-e09f-45dd-8ca4-3b1ee8a4d0a9" providerId="AD" clId="Web-{53470815-2615-BA24-0309-3EC7DD5806C3}" dt="2025-09-28T16:53:03.948" v="316"/>
          <ac:spMkLst>
            <pc:docMk/>
            <pc:sldMk cId="3962583941" sldId="256"/>
            <ac:spMk id="17" creationId="{FC485432-3647-4218-B5D3-15D3FA222B13}"/>
          </ac:spMkLst>
        </pc:spChg>
        <pc:spChg chg="add">
          <ac:chgData name="Valentina Leone" userId="S::vleone@gvmnet.it::670b5c8c-e09f-45dd-8ca4-3b1ee8a4d0a9" providerId="AD" clId="Web-{53470815-2615-BA24-0309-3EC7DD5806C3}" dt="2025-09-28T16:53:03.948" v="316"/>
          <ac:spMkLst>
            <pc:docMk/>
            <pc:sldMk cId="3962583941" sldId="256"/>
            <ac:spMk id="19" creationId="{F4AFDDCA-6ABA-4D23-8A5C-1BF0F4308148}"/>
          </ac:spMkLst>
        </pc:spChg>
        <pc:picChg chg="mod ord">
          <ac:chgData name="Valentina Leone" userId="S::vleone@gvmnet.it::670b5c8c-e09f-45dd-8ca4-3b1ee8a4d0a9" providerId="AD" clId="Web-{53470815-2615-BA24-0309-3EC7DD5806C3}" dt="2025-09-28T16:53:03.948" v="316"/>
          <ac:picMkLst>
            <pc:docMk/>
            <pc:sldMk cId="3962583941" sldId="256"/>
            <ac:picMk id="4" creationId="{84B326AD-2860-FAC8-22D0-0F97F53B9C93}"/>
          </ac:picMkLst>
        </pc:picChg>
      </pc:sldChg>
      <pc:sldChg chg="modSp mod setBg modClrScheme chgLayout">
        <pc:chgData name="Valentina Leone" userId="S::vleone@gvmnet.it::670b5c8c-e09f-45dd-8ca4-3b1ee8a4d0a9" providerId="AD" clId="Web-{53470815-2615-BA24-0309-3EC7DD5806C3}" dt="2025-09-28T16:40:43.693" v="7"/>
        <pc:sldMkLst>
          <pc:docMk/>
          <pc:sldMk cId="2602805183" sldId="257"/>
        </pc:sldMkLst>
        <pc:spChg chg="mod ord">
          <ac:chgData name="Valentina Leone" userId="S::vleone@gvmnet.it::670b5c8c-e09f-45dd-8ca4-3b1ee8a4d0a9" providerId="AD" clId="Web-{53470815-2615-BA24-0309-3EC7DD5806C3}" dt="2025-09-28T16:39:56.004" v="4"/>
          <ac:spMkLst>
            <pc:docMk/>
            <pc:sldMk cId="2602805183" sldId="257"/>
            <ac:spMk id="2" creationId="{BCFF2B5F-6AB4-F1B7-5FF2-C813B4AC092C}"/>
          </ac:spMkLst>
        </pc:spChg>
        <pc:spChg chg="mod ord">
          <ac:chgData name="Valentina Leone" userId="S::vleone@gvmnet.it::670b5c8c-e09f-45dd-8ca4-3b1ee8a4d0a9" providerId="AD" clId="Web-{53470815-2615-BA24-0309-3EC7DD5806C3}" dt="2025-09-28T16:39:56.004" v="4"/>
          <ac:spMkLst>
            <pc:docMk/>
            <pc:sldMk cId="2602805183" sldId="257"/>
            <ac:spMk id="3" creationId="{F238C8F1-4BD2-06F7-72D1-58FB8BB77A79}"/>
          </ac:spMkLst>
        </pc:spChg>
        <pc:spChg chg="mod">
          <ac:chgData name="Valentina Leone" userId="S::vleone@gvmnet.it::670b5c8c-e09f-45dd-8ca4-3b1ee8a4d0a9" providerId="AD" clId="Web-{53470815-2615-BA24-0309-3EC7DD5806C3}" dt="2025-09-28T16:39:37.894" v="2"/>
          <ac:spMkLst>
            <pc:docMk/>
            <pc:sldMk cId="2602805183" sldId="257"/>
            <ac:spMk id="8" creationId="{D589EEFE-A057-AC74-5782-9B070CF25D6D}"/>
          </ac:spMkLst>
        </pc:spChg>
        <pc:picChg chg="mod">
          <ac:chgData name="Valentina Leone" userId="S::vleone@gvmnet.it::670b5c8c-e09f-45dd-8ca4-3b1ee8a4d0a9" providerId="AD" clId="Web-{53470815-2615-BA24-0309-3EC7DD5806C3}" dt="2025-09-28T16:39:37.894" v="2"/>
          <ac:picMkLst>
            <pc:docMk/>
            <pc:sldMk cId="2602805183" sldId="257"/>
            <ac:picMk id="7" creationId="{3454E911-9AE3-BFB3-166E-E2FBF6BBB4A6}"/>
          </ac:picMkLst>
        </pc:picChg>
      </pc:sldChg>
      <pc:sldChg chg="addSp delSp modSp mod setBg modClrScheme chgLayout">
        <pc:chgData name="Valentina Leone" userId="S::vleone@gvmnet.it::670b5c8c-e09f-45dd-8ca4-3b1ee8a4d0a9" providerId="AD" clId="Web-{53470815-2615-BA24-0309-3EC7DD5806C3}" dt="2025-09-28T16:52:39.275" v="313"/>
        <pc:sldMkLst>
          <pc:docMk/>
          <pc:sldMk cId="19723641" sldId="258"/>
        </pc:sldMkLst>
        <pc:spChg chg="mod ord">
          <ac:chgData name="Valentina Leone" userId="S::vleone@gvmnet.it::670b5c8c-e09f-45dd-8ca4-3b1ee8a4d0a9" providerId="AD" clId="Web-{53470815-2615-BA24-0309-3EC7DD5806C3}" dt="2025-09-28T16:52:39.275" v="313"/>
          <ac:spMkLst>
            <pc:docMk/>
            <pc:sldMk cId="19723641" sldId="258"/>
            <ac:spMk id="2" creationId="{2BC9BF08-8B79-51FC-50BE-D301B21580F7}"/>
          </ac:spMkLst>
        </pc:spChg>
        <pc:spChg chg="mod ord">
          <ac:chgData name="Valentina Leone" userId="S::vleone@gvmnet.it::670b5c8c-e09f-45dd-8ca4-3b1ee8a4d0a9" providerId="AD" clId="Web-{53470815-2615-BA24-0309-3EC7DD5806C3}" dt="2025-09-28T16:52:39.275" v="313"/>
          <ac:spMkLst>
            <pc:docMk/>
            <pc:sldMk cId="19723641" sldId="258"/>
            <ac:spMk id="3" creationId="{34E290DF-57BA-BF54-06DD-CA6CAF29F0A6}"/>
          </ac:spMkLst>
        </pc:spChg>
        <pc:spChg chg="add del mod">
          <ac:chgData name="Valentina Leone" userId="S::vleone@gvmnet.it::670b5c8c-e09f-45dd-8ca4-3b1ee8a4d0a9" providerId="AD" clId="Web-{53470815-2615-BA24-0309-3EC7DD5806C3}" dt="2025-09-28T16:45:40.986" v="87"/>
          <ac:spMkLst>
            <pc:docMk/>
            <pc:sldMk cId="19723641" sldId="258"/>
            <ac:spMk id="5" creationId="{3574F15E-ADDF-C70F-FBCE-E8F62F3AEC6A}"/>
          </ac:spMkLst>
        </pc:spChg>
        <pc:spChg chg="add del">
          <ac:chgData name="Valentina Leone" userId="S::vleone@gvmnet.it::670b5c8c-e09f-45dd-8ca4-3b1ee8a4d0a9" providerId="AD" clId="Web-{53470815-2615-BA24-0309-3EC7DD5806C3}" dt="2025-09-28T16:45:27.501" v="85"/>
          <ac:spMkLst>
            <pc:docMk/>
            <pc:sldMk cId="19723641" sldId="258"/>
            <ac:spMk id="10" creationId="{F13C74B1-5B17-4795-BED0-7140497B445A}"/>
          </ac:spMkLst>
        </pc:spChg>
        <pc:spChg chg="add del">
          <ac:chgData name="Valentina Leone" userId="S::vleone@gvmnet.it::670b5c8c-e09f-45dd-8ca4-3b1ee8a4d0a9" providerId="AD" clId="Web-{53470815-2615-BA24-0309-3EC7DD5806C3}" dt="2025-09-28T16:45:27.501" v="85"/>
          <ac:spMkLst>
            <pc:docMk/>
            <pc:sldMk cId="19723641" sldId="258"/>
            <ac:spMk id="12" creationId="{D4974D33-8DC5-464E-8C6D-BE58F0669C17}"/>
          </ac:spMkLst>
        </pc:spChg>
        <pc:spChg chg="add del">
          <ac:chgData name="Valentina Leone" userId="S::vleone@gvmnet.it::670b5c8c-e09f-45dd-8ca4-3b1ee8a4d0a9" providerId="AD" clId="Web-{53470815-2615-BA24-0309-3EC7DD5806C3}" dt="2025-09-28T16:45:27.501" v="84"/>
          <ac:spMkLst>
            <pc:docMk/>
            <pc:sldMk cId="19723641" sldId="258"/>
            <ac:spMk id="17" creationId="{637B2035-1FCB-439A-B421-095E136C7E07}"/>
          </ac:spMkLst>
        </pc:spChg>
        <pc:spChg chg="add del">
          <ac:chgData name="Valentina Leone" userId="S::vleone@gvmnet.it::670b5c8c-e09f-45dd-8ca4-3b1ee8a4d0a9" providerId="AD" clId="Web-{53470815-2615-BA24-0309-3EC7DD5806C3}" dt="2025-09-28T16:45:27.501" v="84"/>
          <ac:spMkLst>
            <pc:docMk/>
            <pc:sldMk cId="19723641" sldId="258"/>
            <ac:spMk id="19" creationId="{676D6CDF-C512-4739-B158-55EE955EFA39}"/>
          </ac:spMkLst>
        </pc:spChg>
        <pc:spChg chg="add del">
          <ac:chgData name="Valentina Leone" userId="S::vleone@gvmnet.it::670b5c8c-e09f-45dd-8ca4-3b1ee8a4d0a9" providerId="AD" clId="Web-{53470815-2615-BA24-0309-3EC7DD5806C3}" dt="2025-09-28T16:52:39.275" v="313"/>
          <ac:spMkLst>
            <pc:docMk/>
            <pc:sldMk cId="19723641" sldId="258"/>
            <ac:spMk id="21" creationId="{F13C74B1-5B17-4795-BED0-7140497B445A}"/>
          </ac:spMkLst>
        </pc:spChg>
        <pc:spChg chg="add del">
          <ac:chgData name="Valentina Leone" userId="S::vleone@gvmnet.it::670b5c8c-e09f-45dd-8ca4-3b1ee8a4d0a9" providerId="AD" clId="Web-{53470815-2615-BA24-0309-3EC7DD5806C3}" dt="2025-09-28T16:52:39.275" v="313"/>
          <ac:spMkLst>
            <pc:docMk/>
            <pc:sldMk cId="19723641" sldId="258"/>
            <ac:spMk id="22" creationId="{D4974D33-8DC5-464E-8C6D-BE58F0669C17}"/>
          </ac:spMkLst>
        </pc:spChg>
        <pc:spChg chg="add del">
          <ac:chgData name="Valentina Leone" userId="S::vleone@gvmnet.it::670b5c8c-e09f-45dd-8ca4-3b1ee8a4d0a9" providerId="AD" clId="Web-{53470815-2615-BA24-0309-3EC7DD5806C3}" dt="2025-09-28T16:52:26.649" v="310"/>
          <ac:spMkLst>
            <pc:docMk/>
            <pc:sldMk cId="19723641" sldId="258"/>
            <ac:spMk id="27" creationId="{3C54F4CE-85F0-46ED-80DA-9518C9251AD1}"/>
          </ac:spMkLst>
        </pc:spChg>
        <pc:spChg chg="add del">
          <ac:chgData name="Valentina Leone" userId="S::vleone@gvmnet.it::670b5c8c-e09f-45dd-8ca4-3b1ee8a4d0a9" providerId="AD" clId="Web-{53470815-2615-BA24-0309-3EC7DD5806C3}" dt="2025-09-28T16:52:26.649" v="310"/>
          <ac:spMkLst>
            <pc:docMk/>
            <pc:sldMk cId="19723641" sldId="258"/>
            <ac:spMk id="29" creationId="{DADD1FCA-8ACB-4958-81DD-4CDD6D3E1921}"/>
          </ac:spMkLst>
        </pc:spChg>
        <pc:spChg chg="add">
          <ac:chgData name="Valentina Leone" userId="S::vleone@gvmnet.it::670b5c8c-e09f-45dd-8ca4-3b1ee8a4d0a9" providerId="AD" clId="Web-{53470815-2615-BA24-0309-3EC7DD5806C3}" dt="2025-09-28T16:52:39.275" v="313"/>
          <ac:spMkLst>
            <pc:docMk/>
            <pc:sldMk cId="19723641" sldId="258"/>
            <ac:spMk id="34" creationId="{9B7AD9F6-8CE7-4299-8FC6-328F4DCD3FF9}"/>
          </ac:spMkLst>
        </pc:spChg>
        <pc:spChg chg="add">
          <ac:chgData name="Valentina Leone" userId="S::vleone@gvmnet.it::670b5c8c-e09f-45dd-8ca4-3b1ee8a4d0a9" providerId="AD" clId="Web-{53470815-2615-BA24-0309-3EC7DD5806C3}" dt="2025-09-28T16:52:39.275" v="313"/>
          <ac:spMkLst>
            <pc:docMk/>
            <pc:sldMk cId="19723641" sldId="258"/>
            <ac:spMk id="35" creationId="{F49775AF-8896-43EE-92C6-83497D6DC56F}"/>
          </ac:spMkLst>
        </pc:spChg>
        <pc:grpChg chg="add del">
          <ac:chgData name="Valentina Leone" userId="S::vleone@gvmnet.it::670b5c8c-e09f-45dd-8ca4-3b1ee8a4d0a9" providerId="AD" clId="Web-{53470815-2615-BA24-0309-3EC7DD5806C3}" dt="2025-09-28T16:52:39.275" v="312"/>
          <ac:grpSpMkLst>
            <pc:docMk/>
            <pc:sldMk cId="19723641" sldId="258"/>
            <ac:grpSpMk id="31" creationId="{1FD67D68-9B83-C338-8342-3348D8F22347}"/>
          </ac:grpSpMkLst>
        </pc:grpChg>
        <pc:picChg chg="add mod">
          <ac:chgData name="Valentina Leone" userId="S::vleone@gvmnet.it::670b5c8c-e09f-45dd-8ca4-3b1ee8a4d0a9" providerId="AD" clId="Web-{53470815-2615-BA24-0309-3EC7DD5806C3}" dt="2025-09-28T16:52:39.275" v="312"/>
          <ac:picMkLst>
            <pc:docMk/>
            <pc:sldMk cId="19723641" sldId="258"/>
            <ac:picMk id="4" creationId="{876F477A-F11C-EBD0-E8CB-0E52CF767384}"/>
          </ac:picMkLst>
        </pc:picChg>
      </pc:sldChg>
      <pc:sldChg chg="addSp modSp new mod setBg">
        <pc:chgData name="Valentina Leone" userId="S::vleone@gvmnet.it::670b5c8c-e09f-45dd-8ca4-3b1ee8a4d0a9" providerId="AD" clId="Web-{53470815-2615-BA24-0309-3EC7DD5806C3}" dt="2025-09-28T16:53:30.013" v="318" actId="20577"/>
        <pc:sldMkLst>
          <pc:docMk/>
          <pc:sldMk cId="3026150324" sldId="259"/>
        </pc:sldMkLst>
        <pc:spChg chg="mod">
          <ac:chgData name="Valentina Leone" userId="S::vleone@gvmnet.it::670b5c8c-e09f-45dd-8ca4-3b1ee8a4d0a9" providerId="AD" clId="Web-{53470815-2615-BA24-0309-3EC7DD5806C3}" dt="2025-09-28T16:53:30.013" v="318" actId="20577"/>
          <ac:spMkLst>
            <pc:docMk/>
            <pc:sldMk cId="3026150324" sldId="259"/>
            <ac:spMk id="2" creationId="{61FFF3AD-FED1-961A-7CD8-F13DE1C18D35}"/>
          </ac:spMkLst>
        </pc:spChg>
        <pc:spChg chg="mod">
          <ac:chgData name="Valentina Leone" userId="S::vleone@gvmnet.it::670b5c8c-e09f-45dd-8ca4-3b1ee8a4d0a9" providerId="AD" clId="Web-{53470815-2615-BA24-0309-3EC7DD5806C3}" dt="2025-09-28T16:47:44.661" v="127"/>
          <ac:spMkLst>
            <pc:docMk/>
            <pc:sldMk cId="3026150324" sldId="259"/>
            <ac:spMk id="3" creationId="{59202738-5D90-C6EA-8336-E117B14CB177}"/>
          </ac:spMkLst>
        </pc:spChg>
        <pc:spChg chg="add">
          <ac:chgData name="Valentina Leone" userId="S::vleone@gvmnet.it::670b5c8c-e09f-45dd-8ca4-3b1ee8a4d0a9" providerId="AD" clId="Web-{53470815-2615-BA24-0309-3EC7DD5806C3}" dt="2025-09-28T16:47:44.661" v="127"/>
          <ac:spMkLst>
            <pc:docMk/>
            <pc:sldMk cId="3026150324" sldId="259"/>
            <ac:spMk id="8" creationId="{907EF6B7-1338-4443-8C46-6A318D952DFD}"/>
          </ac:spMkLst>
        </pc:spChg>
        <pc:spChg chg="add">
          <ac:chgData name="Valentina Leone" userId="S::vleone@gvmnet.it::670b5c8c-e09f-45dd-8ca4-3b1ee8a4d0a9" providerId="AD" clId="Web-{53470815-2615-BA24-0309-3EC7DD5806C3}" dt="2025-09-28T16:47:44.661" v="127"/>
          <ac:spMkLst>
            <pc:docMk/>
            <pc:sldMk cId="3026150324" sldId="259"/>
            <ac:spMk id="10" creationId="{DAAE4CDD-124C-4DCF-9584-B6033B545DD5}"/>
          </ac:spMkLst>
        </pc:spChg>
        <pc:spChg chg="add">
          <ac:chgData name="Valentina Leone" userId="S::vleone@gvmnet.it::670b5c8c-e09f-45dd-8ca4-3b1ee8a4d0a9" providerId="AD" clId="Web-{53470815-2615-BA24-0309-3EC7DD5806C3}" dt="2025-09-28T16:47:44.661" v="127"/>
          <ac:spMkLst>
            <pc:docMk/>
            <pc:sldMk cId="3026150324" sldId="259"/>
            <ac:spMk id="12" creationId="{081E4A58-353D-44AE-B2FC-2A74E2E400F7}"/>
          </ac:spMkLst>
        </pc:spChg>
      </pc:sldChg>
      <pc:sldChg chg="addSp delSp modSp new mod setBg">
        <pc:chgData name="Valentina Leone" userId="S::vleone@gvmnet.it::670b5c8c-e09f-45dd-8ca4-3b1ee8a4d0a9" providerId="AD" clId="Web-{53470815-2615-BA24-0309-3EC7DD5806C3}" dt="2025-09-28T16:53:50.217" v="319"/>
        <pc:sldMkLst>
          <pc:docMk/>
          <pc:sldMk cId="1595681789" sldId="260"/>
        </pc:sldMkLst>
        <pc:spChg chg="mod">
          <ac:chgData name="Valentina Leone" userId="S::vleone@gvmnet.it::670b5c8c-e09f-45dd-8ca4-3b1ee8a4d0a9" providerId="AD" clId="Web-{53470815-2615-BA24-0309-3EC7DD5806C3}" dt="2025-09-28T16:53:50.217" v="319"/>
          <ac:spMkLst>
            <pc:docMk/>
            <pc:sldMk cId="1595681789" sldId="260"/>
            <ac:spMk id="2" creationId="{387BFA9F-0FA1-CA47-1D4C-F2F022878F34}"/>
          </ac:spMkLst>
        </pc:spChg>
        <pc:spChg chg="del mod">
          <ac:chgData name="Valentina Leone" userId="S::vleone@gvmnet.it::670b5c8c-e09f-45dd-8ca4-3b1ee8a4d0a9" providerId="AD" clId="Web-{53470815-2615-BA24-0309-3EC7DD5806C3}" dt="2025-09-28T16:53:50.217" v="319"/>
          <ac:spMkLst>
            <pc:docMk/>
            <pc:sldMk cId="1595681789" sldId="260"/>
            <ac:spMk id="3" creationId="{4C4F792B-412A-3C16-DF20-627B99ABEABA}"/>
          </ac:spMkLst>
        </pc:spChg>
        <pc:spChg chg="add del">
          <ac:chgData name="Valentina Leone" userId="S::vleone@gvmnet.it::670b5c8c-e09f-45dd-8ca4-3b1ee8a4d0a9" providerId="AD" clId="Web-{53470815-2615-BA24-0309-3EC7DD5806C3}" dt="2025-09-28T16:53:50.217" v="319"/>
          <ac:spMkLst>
            <pc:docMk/>
            <pc:sldMk cId="1595681789" sldId="260"/>
            <ac:spMk id="8" creationId="{907EF6B7-1338-4443-8C46-6A318D952DFD}"/>
          </ac:spMkLst>
        </pc:spChg>
        <pc:spChg chg="add del">
          <ac:chgData name="Valentina Leone" userId="S::vleone@gvmnet.it::670b5c8c-e09f-45dd-8ca4-3b1ee8a4d0a9" providerId="AD" clId="Web-{53470815-2615-BA24-0309-3EC7DD5806C3}" dt="2025-09-28T16:53:50.217" v="319"/>
          <ac:spMkLst>
            <pc:docMk/>
            <pc:sldMk cId="1595681789" sldId="260"/>
            <ac:spMk id="10" creationId="{DAAE4CDD-124C-4DCF-9584-B6033B545DD5}"/>
          </ac:spMkLst>
        </pc:spChg>
        <pc:spChg chg="add del">
          <ac:chgData name="Valentina Leone" userId="S::vleone@gvmnet.it::670b5c8c-e09f-45dd-8ca4-3b1ee8a4d0a9" providerId="AD" clId="Web-{53470815-2615-BA24-0309-3EC7DD5806C3}" dt="2025-09-28T16:53:50.217" v="319"/>
          <ac:spMkLst>
            <pc:docMk/>
            <pc:sldMk cId="1595681789" sldId="260"/>
            <ac:spMk id="12" creationId="{081E4A58-353D-44AE-B2FC-2A74E2E400F7}"/>
          </ac:spMkLst>
        </pc:spChg>
        <pc:spChg chg="add">
          <ac:chgData name="Valentina Leone" userId="S::vleone@gvmnet.it::670b5c8c-e09f-45dd-8ca4-3b1ee8a4d0a9" providerId="AD" clId="Web-{53470815-2615-BA24-0309-3EC7DD5806C3}" dt="2025-09-28T16:53:50.217" v="319"/>
          <ac:spMkLst>
            <pc:docMk/>
            <pc:sldMk cId="1595681789" sldId="260"/>
            <ac:spMk id="18" creationId="{BACC6370-2D7E-4714-9D71-7542949D7D5D}"/>
          </ac:spMkLst>
        </pc:spChg>
        <pc:spChg chg="add">
          <ac:chgData name="Valentina Leone" userId="S::vleone@gvmnet.it::670b5c8c-e09f-45dd-8ca4-3b1ee8a4d0a9" providerId="AD" clId="Web-{53470815-2615-BA24-0309-3EC7DD5806C3}" dt="2025-09-28T16:53:50.217" v="319"/>
          <ac:spMkLst>
            <pc:docMk/>
            <pc:sldMk cId="1595681789" sldId="260"/>
            <ac:spMk id="20" creationId="{F68B3F68-107C-434F-AA38-110D5EA91B85}"/>
          </ac:spMkLst>
        </pc:spChg>
        <pc:spChg chg="add">
          <ac:chgData name="Valentina Leone" userId="S::vleone@gvmnet.it::670b5c8c-e09f-45dd-8ca4-3b1ee8a4d0a9" providerId="AD" clId="Web-{53470815-2615-BA24-0309-3EC7DD5806C3}" dt="2025-09-28T16:53:50.217" v="319"/>
          <ac:spMkLst>
            <pc:docMk/>
            <pc:sldMk cId="1595681789" sldId="260"/>
            <ac:spMk id="22" creationId="{AAD0DBB9-1A4B-4391-81D4-CB19F9AB918A}"/>
          </ac:spMkLst>
        </pc:spChg>
        <pc:spChg chg="add">
          <ac:chgData name="Valentina Leone" userId="S::vleone@gvmnet.it::670b5c8c-e09f-45dd-8ca4-3b1ee8a4d0a9" providerId="AD" clId="Web-{53470815-2615-BA24-0309-3EC7DD5806C3}" dt="2025-09-28T16:53:50.217" v="319"/>
          <ac:spMkLst>
            <pc:docMk/>
            <pc:sldMk cId="1595681789" sldId="260"/>
            <ac:spMk id="24" creationId="{063BBA22-50EA-4C4D-BE05-F1CE4E63AA56}"/>
          </ac:spMkLst>
        </pc:spChg>
        <pc:graphicFrameChg chg="add">
          <ac:chgData name="Valentina Leone" userId="S::vleone@gvmnet.it::670b5c8c-e09f-45dd-8ca4-3b1ee8a4d0a9" providerId="AD" clId="Web-{53470815-2615-BA24-0309-3EC7DD5806C3}" dt="2025-09-28T16:53:50.217" v="319"/>
          <ac:graphicFrameMkLst>
            <pc:docMk/>
            <pc:sldMk cId="1595681789" sldId="260"/>
            <ac:graphicFrameMk id="14" creationId="{98D3686C-A63F-B874-FA50-7F7F23863928}"/>
          </ac:graphicFrameMkLst>
        </pc:graphicFrameChg>
      </pc:sldChg>
      <pc:sldChg chg="addSp delSp modSp new mod setBg">
        <pc:chgData name="Valentina Leone" userId="S::vleone@gvmnet.it::670b5c8c-e09f-45dd-8ca4-3b1ee8a4d0a9" providerId="AD" clId="Web-{53470815-2615-BA24-0309-3EC7DD5806C3}" dt="2025-09-28T16:58:30.062" v="367"/>
        <pc:sldMkLst>
          <pc:docMk/>
          <pc:sldMk cId="2239613792" sldId="261"/>
        </pc:sldMkLst>
        <pc:spChg chg="mod ord">
          <ac:chgData name="Valentina Leone" userId="S::vleone@gvmnet.it::670b5c8c-e09f-45dd-8ca4-3b1ee8a4d0a9" providerId="AD" clId="Web-{53470815-2615-BA24-0309-3EC7DD5806C3}" dt="2025-09-28T16:57:44.836" v="364"/>
          <ac:spMkLst>
            <pc:docMk/>
            <pc:sldMk cId="2239613792" sldId="261"/>
            <ac:spMk id="2" creationId="{13CCA364-D759-F9D4-5BC1-57B4E4E31181}"/>
          </ac:spMkLst>
        </pc:spChg>
        <pc:spChg chg="del mod">
          <ac:chgData name="Valentina Leone" userId="S::vleone@gvmnet.it::670b5c8c-e09f-45dd-8ca4-3b1ee8a4d0a9" providerId="AD" clId="Web-{53470815-2615-BA24-0309-3EC7DD5806C3}" dt="2025-09-28T16:55:12.890" v="322"/>
          <ac:spMkLst>
            <pc:docMk/>
            <pc:sldMk cId="2239613792" sldId="261"/>
            <ac:spMk id="3" creationId="{8502494D-50B8-2877-C6A7-1428C7B6B9DB}"/>
          </ac:spMkLst>
        </pc:spChg>
        <pc:spChg chg="add del mod">
          <ac:chgData name="Valentina Leone" userId="S::vleone@gvmnet.it::670b5c8c-e09f-45dd-8ca4-3b1ee8a4d0a9" providerId="AD" clId="Web-{53470815-2615-BA24-0309-3EC7DD5806C3}" dt="2025-09-28T16:57:16.350" v="345"/>
          <ac:spMkLst>
            <pc:docMk/>
            <pc:sldMk cId="2239613792" sldId="261"/>
            <ac:spMk id="5" creationId="{5B193BEF-7595-6897-D075-A3302D0B97B2}"/>
          </ac:spMkLst>
        </pc:spChg>
        <pc:spChg chg="add del">
          <ac:chgData name="Valentina Leone" userId="S::vleone@gvmnet.it::670b5c8c-e09f-45dd-8ca4-3b1ee8a4d0a9" providerId="AD" clId="Web-{53470815-2615-BA24-0309-3EC7DD5806C3}" dt="2025-09-28T16:55:31.171" v="329"/>
          <ac:spMkLst>
            <pc:docMk/>
            <pc:sldMk cId="2239613792" sldId="261"/>
            <ac:spMk id="8" creationId="{B6CDA21F-E7AF-4C75-8395-33F58D5B0E45}"/>
          </ac:spMkLst>
        </pc:spChg>
        <pc:spChg chg="add del mod">
          <ac:chgData name="Valentina Leone" userId="S::vleone@gvmnet.it::670b5c8c-e09f-45dd-8ca4-3b1ee8a4d0a9" providerId="AD" clId="Web-{53470815-2615-BA24-0309-3EC7DD5806C3}" dt="2025-09-28T16:56:21.658" v="331"/>
          <ac:spMkLst>
            <pc:docMk/>
            <pc:sldMk cId="2239613792" sldId="261"/>
            <ac:spMk id="9" creationId="{2A662433-0365-34E6-CCE2-129934F148E3}"/>
          </ac:spMkLst>
        </pc:spChg>
        <pc:spChg chg="add del">
          <ac:chgData name="Valentina Leone" userId="S::vleone@gvmnet.it::670b5c8c-e09f-45dd-8ca4-3b1ee8a4d0a9" providerId="AD" clId="Web-{53470815-2615-BA24-0309-3EC7DD5806C3}" dt="2025-09-28T16:55:31.171" v="329"/>
          <ac:spMkLst>
            <pc:docMk/>
            <pc:sldMk cId="2239613792" sldId="261"/>
            <ac:spMk id="15" creationId="{D5B0017B-2ECA-49AF-B397-DC140825DF8D}"/>
          </ac:spMkLst>
        </pc:spChg>
        <pc:spChg chg="add del mod">
          <ac:chgData name="Valentina Leone" userId="S::vleone@gvmnet.it::670b5c8c-e09f-45dd-8ca4-3b1ee8a4d0a9" providerId="AD" clId="Web-{53470815-2615-BA24-0309-3EC7DD5806C3}" dt="2025-09-28T16:58:30.062" v="367"/>
          <ac:spMkLst>
            <pc:docMk/>
            <pc:sldMk cId="2239613792" sldId="261"/>
            <ac:spMk id="16" creationId="{60D7E00A-59B1-A254-870D-318DB87E232D}"/>
          </ac:spMkLst>
        </pc:spChg>
        <pc:spChg chg="add del">
          <ac:chgData name="Valentina Leone" userId="S::vleone@gvmnet.it::670b5c8c-e09f-45dd-8ca4-3b1ee8a4d0a9" providerId="AD" clId="Web-{53470815-2615-BA24-0309-3EC7DD5806C3}" dt="2025-09-28T16:57:08.616" v="343"/>
          <ac:spMkLst>
            <pc:docMk/>
            <pc:sldMk cId="2239613792" sldId="261"/>
            <ac:spMk id="22" creationId="{04812C46-200A-4DEB-A05E-3ED6C68C2387}"/>
          </ac:spMkLst>
        </pc:spChg>
        <pc:spChg chg="add del">
          <ac:chgData name="Valentina Leone" userId="S::vleone@gvmnet.it::670b5c8c-e09f-45dd-8ca4-3b1ee8a4d0a9" providerId="AD" clId="Web-{53470815-2615-BA24-0309-3EC7DD5806C3}" dt="2025-09-28T16:57:08.616" v="343"/>
          <ac:spMkLst>
            <pc:docMk/>
            <pc:sldMk cId="2239613792" sldId="261"/>
            <ac:spMk id="24" creationId="{D1EA859B-E555-4109-94F3-6700E046E008}"/>
          </ac:spMkLst>
        </pc:spChg>
        <pc:spChg chg="add del">
          <ac:chgData name="Valentina Leone" userId="S::vleone@gvmnet.it::670b5c8c-e09f-45dd-8ca4-3b1ee8a4d0a9" providerId="AD" clId="Web-{53470815-2615-BA24-0309-3EC7DD5806C3}" dt="2025-09-28T16:57:08.600" v="342"/>
          <ac:spMkLst>
            <pc:docMk/>
            <pc:sldMk cId="2239613792" sldId="261"/>
            <ac:spMk id="29" creationId="{04812C46-200A-4DEB-A05E-3ED6C68C2387}"/>
          </ac:spMkLst>
        </pc:spChg>
        <pc:spChg chg="add del">
          <ac:chgData name="Valentina Leone" userId="S::vleone@gvmnet.it::670b5c8c-e09f-45dd-8ca4-3b1ee8a4d0a9" providerId="AD" clId="Web-{53470815-2615-BA24-0309-3EC7DD5806C3}" dt="2025-09-28T16:57:08.600" v="342"/>
          <ac:spMkLst>
            <pc:docMk/>
            <pc:sldMk cId="2239613792" sldId="261"/>
            <ac:spMk id="31" creationId="{D1EA859B-E555-4109-94F3-6700E046E008}"/>
          </ac:spMkLst>
        </pc:spChg>
        <pc:spChg chg="add del">
          <ac:chgData name="Valentina Leone" userId="S::vleone@gvmnet.it::670b5c8c-e09f-45dd-8ca4-3b1ee8a4d0a9" providerId="AD" clId="Web-{53470815-2615-BA24-0309-3EC7DD5806C3}" dt="2025-09-28T16:57:44.836" v="364"/>
          <ac:spMkLst>
            <pc:docMk/>
            <pc:sldMk cId="2239613792" sldId="261"/>
            <ac:spMk id="33" creationId="{2B97F24A-32CE-4C1C-A50D-3016B394DCFB}"/>
          </ac:spMkLst>
        </pc:spChg>
        <pc:spChg chg="add del">
          <ac:chgData name="Valentina Leone" userId="S::vleone@gvmnet.it::670b5c8c-e09f-45dd-8ca4-3b1ee8a4d0a9" providerId="AD" clId="Web-{53470815-2615-BA24-0309-3EC7DD5806C3}" dt="2025-09-28T16:57:44.836" v="364"/>
          <ac:spMkLst>
            <pc:docMk/>
            <pc:sldMk cId="2239613792" sldId="261"/>
            <ac:spMk id="34" creationId="{CD8B4F24-440B-49E9-B85D-733523DC064B}"/>
          </ac:spMkLst>
        </pc:spChg>
        <pc:spChg chg="add">
          <ac:chgData name="Valentina Leone" userId="S::vleone@gvmnet.it::670b5c8c-e09f-45dd-8ca4-3b1ee8a4d0a9" providerId="AD" clId="Web-{53470815-2615-BA24-0309-3EC7DD5806C3}" dt="2025-09-28T16:57:44.836" v="364"/>
          <ac:spMkLst>
            <pc:docMk/>
            <pc:sldMk cId="2239613792" sldId="261"/>
            <ac:spMk id="39" creationId="{6753252F-4873-4F63-801D-CC719279A7D5}"/>
          </ac:spMkLst>
        </pc:spChg>
        <pc:spChg chg="add">
          <ac:chgData name="Valentina Leone" userId="S::vleone@gvmnet.it::670b5c8c-e09f-45dd-8ca4-3b1ee8a4d0a9" providerId="AD" clId="Web-{53470815-2615-BA24-0309-3EC7DD5806C3}" dt="2025-09-28T16:57:44.836" v="364"/>
          <ac:spMkLst>
            <pc:docMk/>
            <pc:sldMk cId="2239613792" sldId="261"/>
            <ac:spMk id="41" creationId="{047C8CCB-F95D-4249-92DD-651249D3535A}"/>
          </ac:spMkLst>
        </pc:spChg>
        <pc:grpChg chg="add del">
          <ac:chgData name="Valentina Leone" userId="S::vleone@gvmnet.it::670b5c8c-e09f-45dd-8ca4-3b1ee8a4d0a9" providerId="AD" clId="Web-{53470815-2615-BA24-0309-3EC7DD5806C3}" dt="2025-09-28T16:55:31.171" v="329"/>
          <ac:grpSpMkLst>
            <pc:docMk/>
            <pc:sldMk cId="2239613792" sldId="261"/>
            <ac:grpSpMk id="10" creationId="{AE1C45F0-260A-458C-96ED-C1F6D2151219}"/>
          </ac:grpSpMkLst>
        </pc:grpChg>
        <pc:picChg chg="add del mod ord">
          <ac:chgData name="Valentina Leone" userId="S::vleone@gvmnet.it::670b5c8c-e09f-45dd-8ca4-3b1ee8a4d0a9" providerId="AD" clId="Web-{53470815-2615-BA24-0309-3EC7DD5806C3}" dt="2025-09-28T16:55:37.421" v="330"/>
          <ac:picMkLst>
            <pc:docMk/>
            <pc:sldMk cId="2239613792" sldId="261"/>
            <ac:picMk id="4" creationId="{AD9A8722-7D9E-427A-E1E0-D4785339605F}"/>
          </ac:picMkLst>
        </pc:picChg>
        <pc:picChg chg="add mod ord">
          <ac:chgData name="Valentina Leone" userId="S::vleone@gvmnet.it::670b5c8c-e09f-45dd-8ca4-3b1ee8a4d0a9" providerId="AD" clId="Web-{53470815-2615-BA24-0309-3EC7DD5806C3}" dt="2025-09-28T16:57:44.836" v="364"/>
          <ac:picMkLst>
            <pc:docMk/>
            <pc:sldMk cId="2239613792" sldId="261"/>
            <ac:picMk id="14" creationId="{73E60F37-747F-C532-46CA-88D41EAA73F3}"/>
          </ac:picMkLst>
        </pc:picChg>
        <pc:cxnChg chg="add del">
          <ac:chgData name="Valentina Leone" userId="S::vleone@gvmnet.it::670b5c8c-e09f-45dd-8ca4-3b1ee8a4d0a9" providerId="AD" clId="Web-{53470815-2615-BA24-0309-3EC7DD5806C3}" dt="2025-09-28T16:55:31.171" v="329"/>
          <ac:cxnSpMkLst>
            <pc:docMk/>
            <pc:sldMk cId="2239613792" sldId="261"/>
            <ac:cxnSpMk id="17" creationId="{6CF1BAF6-AD41-4082-B212-8A1F9A2E8779}"/>
          </ac:cxnSpMkLst>
        </pc:cxnChg>
      </pc:sldChg>
      <pc:sldChg chg="addSp delSp modSp new mod setBg">
        <pc:chgData name="Valentina Leone" userId="S::vleone@gvmnet.it::670b5c8c-e09f-45dd-8ca4-3b1ee8a4d0a9" providerId="AD" clId="Web-{53470815-2615-BA24-0309-3EC7DD5806C3}" dt="2025-09-28T17:00:59.536" v="477"/>
        <pc:sldMkLst>
          <pc:docMk/>
          <pc:sldMk cId="2942547423" sldId="262"/>
        </pc:sldMkLst>
        <pc:spChg chg="mod">
          <ac:chgData name="Valentina Leone" userId="S::vleone@gvmnet.it::670b5c8c-e09f-45dd-8ca4-3b1ee8a4d0a9" providerId="AD" clId="Web-{53470815-2615-BA24-0309-3EC7DD5806C3}" dt="2025-09-28T17:00:59.536" v="477"/>
          <ac:spMkLst>
            <pc:docMk/>
            <pc:sldMk cId="2942547423" sldId="262"/>
            <ac:spMk id="2" creationId="{7710BBB5-B991-64AB-C0B1-EE3A76F887D3}"/>
          </ac:spMkLst>
        </pc:spChg>
        <pc:spChg chg="add del mod">
          <ac:chgData name="Valentina Leone" userId="S::vleone@gvmnet.it::670b5c8c-e09f-45dd-8ca4-3b1ee8a4d0a9" providerId="AD" clId="Web-{53470815-2615-BA24-0309-3EC7DD5806C3}" dt="2025-09-28T17:00:59.536" v="477"/>
          <ac:spMkLst>
            <pc:docMk/>
            <pc:sldMk cId="2942547423" sldId="262"/>
            <ac:spMk id="3" creationId="{82596EFD-32A9-860F-1540-ADC6A6BDEB0B}"/>
          </ac:spMkLst>
        </pc:spChg>
        <pc:spChg chg="add del">
          <ac:chgData name="Valentina Leone" userId="S::vleone@gvmnet.it::670b5c8c-e09f-45dd-8ca4-3b1ee8a4d0a9" providerId="AD" clId="Web-{53470815-2615-BA24-0309-3EC7DD5806C3}" dt="2025-09-28T17:00:24.019" v="470"/>
          <ac:spMkLst>
            <pc:docMk/>
            <pc:sldMk cId="2942547423" sldId="262"/>
            <ac:spMk id="8" creationId="{B6CDA21F-E7AF-4C75-8395-33F58D5B0E45}"/>
          </ac:spMkLst>
        </pc:spChg>
        <pc:spChg chg="add del">
          <ac:chgData name="Valentina Leone" userId="S::vleone@gvmnet.it::670b5c8c-e09f-45dd-8ca4-3b1ee8a4d0a9" providerId="AD" clId="Web-{53470815-2615-BA24-0309-3EC7DD5806C3}" dt="2025-09-28T17:00:24.019" v="470"/>
          <ac:spMkLst>
            <pc:docMk/>
            <pc:sldMk cId="2942547423" sldId="262"/>
            <ac:spMk id="15" creationId="{D5B0017B-2ECA-49AF-B397-DC140825DF8D}"/>
          </ac:spMkLst>
        </pc:spChg>
        <pc:spChg chg="add del">
          <ac:chgData name="Valentina Leone" userId="S::vleone@gvmnet.it::670b5c8c-e09f-45dd-8ca4-3b1ee8a4d0a9" providerId="AD" clId="Web-{53470815-2615-BA24-0309-3EC7DD5806C3}" dt="2025-09-28T17:00:59.536" v="477"/>
          <ac:spMkLst>
            <pc:docMk/>
            <pc:sldMk cId="2942547423" sldId="262"/>
            <ac:spMk id="22" creationId="{E92FEB64-6EEA-4759-B4A4-BD2C1E660BA8}"/>
          </ac:spMkLst>
        </pc:spChg>
        <pc:spChg chg="add del">
          <ac:chgData name="Valentina Leone" userId="S::vleone@gvmnet.it::670b5c8c-e09f-45dd-8ca4-3b1ee8a4d0a9" providerId="AD" clId="Web-{53470815-2615-BA24-0309-3EC7DD5806C3}" dt="2025-09-28T17:00:51.442" v="475"/>
          <ac:spMkLst>
            <pc:docMk/>
            <pc:sldMk cId="2942547423" sldId="262"/>
            <ac:spMk id="24" creationId="{B10BB131-AC8E-4A8E-A5D1-36260F720C3B}"/>
          </ac:spMkLst>
        </pc:spChg>
        <pc:spChg chg="add del">
          <ac:chgData name="Valentina Leone" userId="S::vleone@gvmnet.it::670b5c8c-e09f-45dd-8ca4-3b1ee8a4d0a9" providerId="AD" clId="Web-{53470815-2615-BA24-0309-3EC7DD5806C3}" dt="2025-09-28T17:00:59.536" v="477"/>
          <ac:spMkLst>
            <pc:docMk/>
            <pc:sldMk cId="2942547423" sldId="262"/>
            <ac:spMk id="26" creationId="{14847E93-7DC1-4D4B-8829-B19AA7137C50}"/>
          </ac:spMkLst>
        </pc:spChg>
        <pc:spChg chg="add del">
          <ac:chgData name="Valentina Leone" userId="S::vleone@gvmnet.it::670b5c8c-e09f-45dd-8ca4-3b1ee8a4d0a9" providerId="AD" clId="Web-{53470815-2615-BA24-0309-3EC7DD5806C3}" dt="2025-09-28T17:00:59.536" v="477"/>
          <ac:spMkLst>
            <pc:docMk/>
            <pc:sldMk cId="2942547423" sldId="262"/>
            <ac:spMk id="28" creationId="{5566D6E1-03A1-4D73-A4E0-35D74D568A04}"/>
          </ac:spMkLst>
        </pc:spChg>
        <pc:spChg chg="add del">
          <ac:chgData name="Valentina Leone" userId="S::vleone@gvmnet.it::670b5c8c-e09f-45dd-8ca4-3b1ee8a4d0a9" providerId="AD" clId="Web-{53470815-2615-BA24-0309-3EC7DD5806C3}" dt="2025-09-28T17:00:59.536" v="477"/>
          <ac:spMkLst>
            <pc:docMk/>
            <pc:sldMk cId="2942547423" sldId="262"/>
            <ac:spMk id="30" creationId="{9F835A99-04AC-494A-A572-AFE8413CC938}"/>
          </ac:spMkLst>
        </pc:spChg>
        <pc:spChg chg="add del">
          <ac:chgData name="Valentina Leone" userId="S::vleone@gvmnet.it::670b5c8c-e09f-45dd-8ca4-3b1ee8a4d0a9" providerId="AD" clId="Web-{53470815-2615-BA24-0309-3EC7DD5806C3}" dt="2025-09-28T17:00:59.536" v="477"/>
          <ac:spMkLst>
            <pc:docMk/>
            <pc:sldMk cId="2942547423" sldId="262"/>
            <ac:spMk id="32" creationId="{7B786209-1B0B-4CA9-9BDD-F7327066A84D}"/>
          </ac:spMkLst>
        </pc:spChg>
        <pc:spChg chg="add del">
          <ac:chgData name="Valentina Leone" userId="S::vleone@gvmnet.it::670b5c8c-e09f-45dd-8ca4-3b1ee8a4d0a9" providerId="AD" clId="Web-{53470815-2615-BA24-0309-3EC7DD5806C3}" dt="2025-09-28T17:00:59.536" v="477"/>
          <ac:spMkLst>
            <pc:docMk/>
            <pc:sldMk cId="2942547423" sldId="262"/>
            <ac:spMk id="34" creationId="{2D2964BB-484D-45AE-AD66-D407D0629652}"/>
          </ac:spMkLst>
        </pc:spChg>
        <pc:spChg chg="add del">
          <ac:chgData name="Valentina Leone" userId="S::vleone@gvmnet.it::670b5c8c-e09f-45dd-8ca4-3b1ee8a4d0a9" providerId="AD" clId="Web-{53470815-2615-BA24-0309-3EC7DD5806C3}" dt="2025-09-28T17:00:59.504" v="476"/>
          <ac:spMkLst>
            <pc:docMk/>
            <pc:sldMk cId="2942547423" sldId="262"/>
            <ac:spMk id="42" creationId="{7517A47C-B2E5-4B79-8061-D74B1311AF6E}"/>
          </ac:spMkLst>
        </pc:spChg>
        <pc:spChg chg="del">
          <ac:chgData name="Valentina Leone" userId="S::vleone@gvmnet.it::670b5c8c-e09f-45dd-8ca4-3b1ee8a4d0a9" providerId="AD" clId="Web-{53470815-2615-BA24-0309-3EC7DD5806C3}" dt="2025-09-28T17:00:59.504" v="476"/>
          <ac:spMkLst>
            <pc:docMk/>
            <pc:sldMk cId="2942547423" sldId="262"/>
            <ac:spMk id="44" creationId="{C505E780-2083-4CB5-A42A-5E0E2908ECC3}"/>
          </ac:spMkLst>
        </pc:spChg>
        <pc:spChg chg="add">
          <ac:chgData name="Valentina Leone" userId="S::vleone@gvmnet.it::670b5c8c-e09f-45dd-8ca4-3b1ee8a4d0a9" providerId="AD" clId="Web-{53470815-2615-BA24-0309-3EC7DD5806C3}" dt="2025-09-28T17:00:51.442" v="475"/>
          <ac:spMkLst>
            <pc:docMk/>
            <pc:sldMk cId="2942547423" sldId="262"/>
            <ac:spMk id="46" creationId="{D2C0AE1C-0118-41AE-8A10-7CDCBF10E96F}"/>
          </ac:spMkLst>
        </pc:spChg>
        <pc:spChg chg="add">
          <ac:chgData name="Valentina Leone" userId="S::vleone@gvmnet.it::670b5c8c-e09f-45dd-8ca4-3b1ee8a4d0a9" providerId="AD" clId="Web-{53470815-2615-BA24-0309-3EC7DD5806C3}" dt="2025-09-28T17:00:51.442" v="475"/>
          <ac:spMkLst>
            <pc:docMk/>
            <pc:sldMk cId="2942547423" sldId="262"/>
            <ac:spMk id="48" creationId="{463EEC44-1BA3-44ED-81FC-A644B04B2A44}"/>
          </ac:spMkLst>
        </pc:spChg>
        <pc:spChg chg="add">
          <ac:chgData name="Valentina Leone" userId="S::vleone@gvmnet.it::670b5c8c-e09f-45dd-8ca4-3b1ee8a4d0a9" providerId="AD" clId="Web-{53470815-2615-BA24-0309-3EC7DD5806C3}" dt="2025-09-28T17:00:59.536" v="477"/>
          <ac:spMkLst>
            <pc:docMk/>
            <pc:sldMk cId="2942547423" sldId="262"/>
            <ac:spMk id="50" creationId="{BACC6370-2D7E-4714-9D71-7542949D7D5D}"/>
          </ac:spMkLst>
        </pc:spChg>
        <pc:spChg chg="add">
          <ac:chgData name="Valentina Leone" userId="S::vleone@gvmnet.it::670b5c8c-e09f-45dd-8ca4-3b1ee8a4d0a9" providerId="AD" clId="Web-{53470815-2615-BA24-0309-3EC7DD5806C3}" dt="2025-09-28T17:00:59.536" v="477"/>
          <ac:spMkLst>
            <pc:docMk/>
            <pc:sldMk cId="2942547423" sldId="262"/>
            <ac:spMk id="52" creationId="{AAD0DBB9-1A4B-4391-81D4-CB19F9AB918A}"/>
          </ac:spMkLst>
        </pc:spChg>
        <pc:grpChg chg="add">
          <ac:chgData name="Valentina Leone" userId="S::vleone@gvmnet.it::670b5c8c-e09f-45dd-8ca4-3b1ee8a4d0a9" providerId="AD" clId="Web-{53470815-2615-BA24-0309-3EC7DD5806C3}" dt="2025-09-28T16:58:15.681" v="366"/>
          <ac:grpSpMkLst>
            <pc:docMk/>
            <pc:sldMk cId="2942547423" sldId="262"/>
            <ac:grpSpMk id="10" creationId="{AE1C45F0-260A-458C-96ED-C1F6D2151219}"/>
          </ac:grpSpMkLst>
        </pc:grpChg>
        <pc:cxnChg chg="add">
          <ac:chgData name="Valentina Leone" userId="S::vleone@gvmnet.it::670b5c8c-e09f-45dd-8ca4-3b1ee8a4d0a9" providerId="AD" clId="Web-{53470815-2615-BA24-0309-3EC7DD5806C3}" dt="2025-09-28T16:58:15.681" v="366"/>
          <ac:cxnSpMkLst>
            <pc:docMk/>
            <pc:sldMk cId="2942547423" sldId="262"/>
            <ac:cxnSpMk id="17" creationId="{6CF1BAF6-AD41-4082-B212-8A1F9A2E8779}"/>
          </ac:cxnSpMkLst>
        </pc:cxnChg>
      </pc:sldChg>
      <pc:sldChg chg="addSp delSp modSp new mod setBg">
        <pc:chgData name="Valentina Leone" userId="S::vleone@gvmnet.it::670b5c8c-e09f-45dd-8ca4-3b1ee8a4d0a9" providerId="AD" clId="Web-{53470815-2615-BA24-0309-3EC7DD5806C3}" dt="2025-09-28T17:05:20.896" v="635"/>
        <pc:sldMkLst>
          <pc:docMk/>
          <pc:sldMk cId="2338971036" sldId="263"/>
        </pc:sldMkLst>
        <pc:spChg chg="mod">
          <ac:chgData name="Valentina Leone" userId="S::vleone@gvmnet.it::670b5c8c-e09f-45dd-8ca4-3b1ee8a4d0a9" providerId="AD" clId="Web-{53470815-2615-BA24-0309-3EC7DD5806C3}" dt="2025-09-28T17:05:20.896" v="635"/>
          <ac:spMkLst>
            <pc:docMk/>
            <pc:sldMk cId="2338971036" sldId="263"/>
            <ac:spMk id="2" creationId="{322CDBCF-060C-D28F-10AC-480DAA440B93}"/>
          </ac:spMkLst>
        </pc:spChg>
        <pc:spChg chg="add del mod">
          <ac:chgData name="Valentina Leone" userId="S::vleone@gvmnet.it::670b5c8c-e09f-45dd-8ca4-3b1ee8a4d0a9" providerId="AD" clId="Web-{53470815-2615-BA24-0309-3EC7DD5806C3}" dt="2025-09-28T17:05:20.896" v="635"/>
          <ac:spMkLst>
            <pc:docMk/>
            <pc:sldMk cId="2338971036" sldId="263"/>
            <ac:spMk id="3" creationId="{10F46593-24F1-FE44-BB97-4CC5647370DE}"/>
          </ac:spMkLst>
        </pc:spChg>
        <pc:spChg chg="add del">
          <ac:chgData name="Valentina Leone" userId="S::vleone@gvmnet.it::670b5c8c-e09f-45dd-8ca4-3b1ee8a4d0a9" providerId="AD" clId="Web-{53470815-2615-BA24-0309-3EC7DD5806C3}" dt="2025-09-28T17:04:37.740" v="629"/>
          <ac:spMkLst>
            <pc:docMk/>
            <pc:sldMk cId="2338971036" sldId="263"/>
            <ac:spMk id="8" creationId="{B6CDA21F-E7AF-4C75-8395-33F58D5B0E45}"/>
          </ac:spMkLst>
        </pc:spChg>
        <pc:spChg chg="add del">
          <ac:chgData name="Valentina Leone" userId="S::vleone@gvmnet.it::670b5c8c-e09f-45dd-8ca4-3b1ee8a4d0a9" providerId="AD" clId="Web-{53470815-2615-BA24-0309-3EC7DD5806C3}" dt="2025-09-28T17:04:37.740" v="629"/>
          <ac:spMkLst>
            <pc:docMk/>
            <pc:sldMk cId="2338971036" sldId="263"/>
            <ac:spMk id="15" creationId="{D5B0017B-2ECA-49AF-B397-DC140825DF8D}"/>
          </ac:spMkLst>
        </pc:spChg>
        <pc:spChg chg="add del">
          <ac:chgData name="Valentina Leone" userId="S::vleone@gvmnet.it::670b5c8c-e09f-45dd-8ca4-3b1ee8a4d0a9" providerId="AD" clId="Web-{53470815-2615-BA24-0309-3EC7DD5806C3}" dt="2025-09-28T17:05:20.896" v="635"/>
          <ac:spMkLst>
            <pc:docMk/>
            <pc:sldMk cId="2338971036" sldId="263"/>
            <ac:spMk id="22" creationId="{AC17DE74-01C9-4859-B65A-85CF999E8580}"/>
          </ac:spMkLst>
        </pc:spChg>
        <pc:spChg chg="add del">
          <ac:chgData name="Valentina Leone" userId="S::vleone@gvmnet.it::670b5c8c-e09f-45dd-8ca4-3b1ee8a4d0a9" providerId="AD" clId="Web-{53470815-2615-BA24-0309-3EC7DD5806C3}" dt="2025-09-28T17:05:20.896" v="635"/>
          <ac:spMkLst>
            <pc:docMk/>
            <pc:sldMk cId="2338971036" sldId="263"/>
            <ac:spMk id="24" creationId="{068C0432-0E90-4CC1-8CD3-D44A90DF07EF}"/>
          </ac:spMkLst>
        </pc:spChg>
        <pc:spChg chg="add del">
          <ac:chgData name="Valentina Leone" userId="S::vleone@gvmnet.it::670b5c8c-e09f-45dd-8ca4-3b1ee8a4d0a9" providerId="AD" clId="Web-{53470815-2615-BA24-0309-3EC7DD5806C3}" dt="2025-09-28T17:05:20.865" v="634"/>
          <ac:spMkLst>
            <pc:docMk/>
            <pc:sldMk cId="2338971036" sldId="263"/>
            <ac:spMk id="30" creationId="{5C8908E2-EE49-44D2-9428-A28D2312A8D5}"/>
          </ac:spMkLst>
        </pc:spChg>
        <pc:spChg chg="add">
          <ac:chgData name="Valentina Leone" userId="S::vleone@gvmnet.it::670b5c8c-e09f-45dd-8ca4-3b1ee8a4d0a9" providerId="AD" clId="Web-{53470815-2615-BA24-0309-3EC7DD5806C3}" dt="2025-09-28T17:05:20.896" v="635"/>
          <ac:spMkLst>
            <pc:docMk/>
            <pc:sldMk cId="2338971036" sldId="263"/>
            <ac:spMk id="34" creationId="{AAD0DBB9-1A4B-4391-81D4-CB19F9AB918A}"/>
          </ac:spMkLst>
        </pc:spChg>
        <pc:spChg chg="add del">
          <ac:chgData name="Valentina Leone" userId="S::vleone@gvmnet.it::670b5c8c-e09f-45dd-8ca4-3b1ee8a4d0a9" providerId="AD" clId="Web-{53470815-2615-BA24-0309-3EC7DD5806C3}" dt="2025-09-28T17:05:20.865" v="634"/>
          <ac:spMkLst>
            <pc:docMk/>
            <pc:sldMk cId="2338971036" sldId="263"/>
            <ac:spMk id="36" creationId="{7449A6C7-D15F-4AA5-BFA5-71A404B47016}"/>
          </ac:spMkLst>
        </pc:spChg>
        <pc:spChg chg="add del">
          <ac:chgData name="Valentina Leone" userId="S::vleone@gvmnet.it::670b5c8c-e09f-45dd-8ca4-3b1ee8a4d0a9" providerId="AD" clId="Web-{53470815-2615-BA24-0309-3EC7DD5806C3}" dt="2025-09-28T17:05:20.865" v="634"/>
          <ac:spMkLst>
            <pc:docMk/>
            <pc:sldMk cId="2338971036" sldId="263"/>
            <ac:spMk id="38" creationId="{ED888B23-07FA-482A-96DF-47E31AF1A603}"/>
          </ac:spMkLst>
        </pc:spChg>
        <pc:spChg chg="add">
          <ac:chgData name="Valentina Leone" userId="S::vleone@gvmnet.it::670b5c8c-e09f-45dd-8ca4-3b1ee8a4d0a9" providerId="AD" clId="Web-{53470815-2615-BA24-0309-3EC7DD5806C3}" dt="2025-09-28T17:05:20.896" v="635"/>
          <ac:spMkLst>
            <pc:docMk/>
            <pc:sldMk cId="2338971036" sldId="263"/>
            <ac:spMk id="40" creationId="{BACC6370-2D7E-4714-9D71-7542949D7D5D}"/>
          </ac:spMkLst>
        </pc:spChg>
        <pc:spChg chg="add">
          <ac:chgData name="Valentina Leone" userId="S::vleone@gvmnet.it::670b5c8c-e09f-45dd-8ca4-3b1ee8a4d0a9" providerId="AD" clId="Web-{53470815-2615-BA24-0309-3EC7DD5806C3}" dt="2025-09-28T17:05:20.896" v="635"/>
          <ac:spMkLst>
            <pc:docMk/>
            <pc:sldMk cId="2338971036" sldId="263"/>
            <ac:spMk id="41" creationId="{F68B3F68-107C-434F-AA38-110D5EA91B85}"/>
          </ac:spMkLst>
        </pc:spChg>
        <pc:spChg chg="add">
          <ac:chgData name="Valentina Leone" userId="S::vleone@gvmnet.it::670b5c8c-e09f-45dd-8ca4-3b1ee8a4d0a9" providerId="AD" clId="Web-{53470815-2615-BA24-0309-3EC7DD5806C3}" dt="2025-09-28T17:05:20.896" v="635"/>
          <ac:spMkLst>
            <pc:docMk/>
            <pc:sldMk cId="2338971036" sldId="263"/>
            <ac:spMk id="42" creationId="{063BBA22-50EA-4C4D-BE05-F1CE4E63AA56}"/>
          </ac:spMkLst>
        </pc:spChg>
        <pc:grpChg chg="add del">
          <ac:chgData name="Valentina Leone" userId="S::vleone@gvmnet.it::670b5c8c-e09f-45dd-8ca4-3b1ee8a4d0a9" providerId="AD" clId="Web-{53470815-2615-BA24-0309-3EC7DD5806C3}" dt="2025-09-28T17:04:37.740" v="629"/>
          <ac:grpSpMkLst>
            <pc:docMk/>
            <pc:sldMk cId="2338971036" sldId="263"/>
            <ac:grpSpMk id="10" creationId="{AE1C45F0-260A-458C-96ED-C1F6D2151219}"/>
          </ac:grpSpMkLst>
        </pc:grpChg>
        <pc:grpChg chg="add del">
          <ac:chgData name="Valentina Leone" userId="S::vleone@gvmnet.it::670b5c8c-e09f-45dd-8ca4-3b1ee8a4d0a9" providerId="AD" clId="Web-{53470815-2615-BA24-0309-3EC7DD5806C3}" dt="2025-09-28T17:05:20.865" v="634"/>
          <ac:grpSpMkLst>
            <pc:docMk/>
            <pc:sldMk cId="2338971036" sldId="263"/>
            <ac:grpSpMk id="32" creationId="{05314994-6337-4875-8CF5-652CAFE8342C}"/>
          </ac:grpSpMkLst>
        </pc:grpChg>
        <pc:graphicFrameChg chg="add del">
          <ac:chgData name="Valentina Leone" userId="S::vleone@gvmnet.it::670b5c8c-e09f-45dd-8ca4-3b1ee8a4d0a9" providerId="AD" clId="Web-{53470815-2615-BA24-0309-3EC7DD5806C3}" dt="2025-09-28T17:05:20.865" v="634"/>
          <ac:graphicFrameMkLst>
            <pc:docMk/>
            <pc:sldMk cId="2338971036" sldId="263"/>
            <ac:graphicFrameMk id="26" creationId="{B27CDC89-58E2-2F82-0B8A-9E4888D3E2E0}"/>
          </ac:graphicFrameMkLst>
        </pc:graphicFrameChg>
        <pc:graphicFrameChg chg="add">
          <ac:chgData name="Valentina Leone" userId="S::vleone@gvmnet.it::670b5c8c-e09f-45dd-8ca4-3b1ee8a4d0a9" providerId="AD" clId="Web-{53470815-2615-BA24-0309-3EC7DD5806C3}" dt="2025-09-28T17:05:20.896" v="635"/>
          <ac:graphicFrameMkLst>
            <pc:docMk/>
            <pc:sldMk cId="2338971036" sldId="263"/>
            <ac:graphicFrameMk id="43" creationId="{965DE0C1-47A8-391B-F91E-D8153DC897F1}"/>
          </ac:graphicFrameMkLst>
        </pc:graphicFrameChg>
        <pc:cxnChg chg="add del">
          <ac:chgData name="Valentina Leone" userId="S::vleone@gvmnet.it::670b5c8c-e09f-45dd-8ca4-3b1ee8a4d0a9" providerId="AD" clId="Web-{53470815-2615-BA24-0309-3EC7DD5806C3}" dt="2025-09-28T17:04:37.740" v="629"/>
          <ac:cxnSpMkLst>
            <pc:docMk/>
            <pc:sldMk cId="2338971036" sldId="263"/>
            <ac:cxnSpMk id="17" creationId="{6CF1BAF6-AD41-4082-B212-8A1F9A2E8779}"/>
          </ac:cxnSpMkLst>
        </pc:cxnChg>
      </pc:sldChg>
      <pc:sldChg chg="addSp delSp modSp new mod setBg">
        <pc:chgData name="Valentina Leone" userId="S::vleone@gvmnet.it::670b5c8c-e09f-45dd-8ca4-3b1ee8a4d0a9" providerId="AD" clId="Web-{53470815-2615-BA24-0309-3EC7DD5806C3}" dt="2025-09-28T17:09:53.726" v="842"/>
        <pc:sldMkLst>
          <pc:docMk/>
          <pc:sldMk cId="1242352199" sldId="264"/>
        </pc:sldMkLst>
        <pc:spChg chg="mod">
          <ac:chgData name="Valentina Leone" userId="S::vleone@gvmnet.it::670b5c8c-e09f-45dd-8ca4-3b1ee8a4d0a9" providerId="AD" clId="Web-{53470815-2615-BA24-0309-3EC7DD5806C3}" dt="2025-09-28T17:09:53.726" v="842"/>
          <ac:spMkLst>
            <pc:docMk/>
            <pc:sldMk cId="1242352199" sldId="264"/>
            <ac:spMk id="2" creationId="{997C2F9C-F44D-C295-AD2A-508D9A79C523}"/>
          </ac:spMkLst>
        </pc:spChg>
        <pc:spChg chg="del mod">
          <ac:chgData name="Valentina Leone" userId="S::vleone@gvmnet.it::670b5c8c-e09f-45dd-8ca4-3b1ee8a4d0a9" providerId="AD" clId="Web-{53470815-2615-BA24-0309-3EC7DD5806C3}" dt="2025-09-28T17:08:17.788" v="808"/>
          <ac:spMkLst>
            <pc:docMk/>
            <pc:sldMk cId="1242352199" sldId="264"/>
            <ac:spMk id="3" creationId="{9DB2CC7B-A22D-A67E-B834-758A88917F32}"/>
          </ac:spMkLst>
        </pc:spChg>
        <pc:spChg chg="add del">
          <ac:chgData name="Valentina Leone" userId="S::vleone@gvmnet.it::670b5c8c-e09f-45dd-8ca4-3b1ee8a4d0a9" providerId="AD" clId="Web-{53470815-2615-BA24-0309-3EC7DD5806C3}" dt="2025-09-28T17:08:17.788" v="808"/>
          <ac:spMkLst>
            <pc:docMk/>
            <pc:sldMk cId="1242352199" sldId="264"/>
            <ac:spMk id="8" creationId="{B6CDA21F-E7AF-4C75-8395-33F58D5B0E45}"/>
          </ac:spMkLst>
        </pc:spChg>
        <pc:spChg chg="add del">
          <ac:chgData name="Valentina Leone" userId="S::vleone@gvmnet.it::670b5c8c-e09f-45dd-8ca4-3b1ee8a4d0a9" providerId="AD" clId="Web-{53470815-2615-BA24-0309-3EC7DD5806C3}" dt="2025-09-28T17:08:17.788" v="808"/>
          <ac:spMkLst>
            <pc:docMk/>
            <pc:sldMk cId="1242352199" sldId="264"/>
            <ac:spMk id="15" creationId="{D5B0017B-2ECA-49AF-B397-DC140825DF8D}"/>
          </ac:spMkLst>
        </pc:spChg>
        <pc:spChg chg="add del">
          <ac:chgData name="Valentina Leone" userId="S::vleone@gvmnet.it::670b5c8c-e09f-45dd-8ca4-3b1ee8a4d0a9" providerId="AD" clId="Web-{53470815-2615-BA24-0309-3EC7DD5806C3}" dt="2025-09-28T17:09:53.726" v="842"/>
          <ac:spMkLst>
            <pc:docMk/>
            <pc:sldMk cId="1242352199" sldId="264"/>
            <ac:spMk id="23" creationId="{BACC6370-2D7E-4714-9D71-7542949D7D5D}"/>
          </ac:spMkLst>
        </pc:spChg>
        <pc:spChg chg="add del">
          <ac:chgData name="Valentina Leone" userId="S::vleone@gvmnet.it::670b5c8c-e09f-45dd-8ca4-3b1ee8a4d0a9" providerId="AD" clId="Web-{53470815-2615-BA24-0309-3EC7DD5806C3}" dt="2025-09-28T17:09:53.726" v="842"/>
          <ac:spMkLst>
            <pc:docMk/>
            <pc:sldMk cId="1242352199" sldId="264"/>
            <ac:spMk id="25" creationId="{F68B3F68-107C-434F-AA38-110D5EA91B85}"/>
          </ac:spMkLst>
        </pc:spChg>
        <pc:spChg chg="add del">
          <ac:chgData name="Valentina Leone" userId="S::vleone@gvmnet.it::670b5c8c-e09f-45dd-8ca4-3b1ee8a4d0a9" providerId="AD" clId="Web-{53470815-2615-BA24-0309-3EC7DD5806C3}" dt="2025-09-28T17:09:53.726" v="842"/>
          <ac:spMkLst>
            <pc:docMk/>
            <pc:sldMk cId="1242352199" sldId="264"/>
            <ac:spMk id="27" creationId="{AAD0DBB9-1A4B-4391-81D4-CB19F9AB918A}"/>
          </ac:spMkLst>
        </pc:spChg>
        <pc:spChg chg="add del">
          <ac:chgData name="Valentina Leone" userId="S::vleone@gvmnet.it::670b5c8c-e09f-45dd-8ca4-3b1ee8a4d0a9" providerId="AD" clId="Web-{53470815-2615-BA24-0309-3EC7DD5806C3}" dt="2025-09-28T17:09:53.726" v="842"/>
          <ac:spMkLst>
            <pc:docMk/>
            <pc:sldMk cId="1242352199" sldId="264"/>
            <ac:spMk id="29" creationId="{063BBA22-50EA-4C4D-BE05-F1CE4E63AA56}"/>
          </ac:spMkLst>
        </pc:spChg>
        <pc:spChg chg="add del">
          <ac:chgData name="Valentina Leone" userId="S::vleone@gvmnet.it::670b5c8c-e09f-45dd-8ca4-3b1ee8a4d0a9" providerId="AD" clId="Web-{53470815-2615-BA24-0309-3EC7DD5806C3}" dt="2025-09-28T17:09:27.289" v="835"/>
          <ac:spMkLst>
            <pc:docMk/>
            <pc:sldMk cId="1242352199" sldId="264"/>
            <ac:spMk id="34" creationId="{56E9B3E6-E277-4D68-BA48-9CB43FFBD6E2}"/>
          </ac:spMkLst>
        </pc:spChg>
        <pc:spChg chg="add del">
          <ac:chgData name="Valentina Leone" userId="S::vleone@gvmnet.it::670b5c8c-e09f-45dd-8ca4-3b1ee8a4d0a9" providerId="AD" clId="Web-{53470815-2615-BA24-0309-3EC7DD5806C3}" dt="2025-09-28T17:09:53.695" v="841"/>
          <ac:spMkLst>
            <pc:docMk/>
            <pc:sldMk cId="1242352199" sldId="264"/>
            <ac:spMk id="35" creationId="{257363FD-7E77-4145-9483-331A807ADF0E}"/>
          </ac:spMkLst>
        </pc:spChg>
        <pc:spChg chg="add">
          <ac:chgData name="Valentina Leone" userId="S::vleone@gvmnet.it::670b5c8c-e09f-45dd-8ca4-3b1ee8a4d0a9" providerId="AD" clId="Web-{53470815-2615-BA24-0309-3EC7DD5806C3}" dt="2025-09-28T17:09:53.726" v="842"/>
          <ac:spMkLst>
            <pc:docMk/>
            <pc:sldMk cId="1242352199" sldId="264"/>
            <ac:spMk id="40" creationId="{56E9B3E6-E277-4D68-BA48-9CB43FFBD6E2}"/>
          </ac:spMkLst>
        </pc:spChg>
        <pc:spChg chg="add del">
          <ac:chgData name="Valentina Leone" userId="S::vleone@gvmnet.it::670b5c8c-e09f-45dd-8ca4-3b1ee8a4d0a9" providerId="AD" clId="Web-{53470815-2615-BA24-0309-3EC7DD5806C3}" dt="2025-09-28T17:09:27.289" v="835"/>
          <ac:spMkLst>
            <pc:docMk/>
            <pc:sldMk cId="1242352199" sldId="264"/>
            <ac:spMk id="41" creationId="{D5B0017B-2ECA-49AF-B397-DC140825DF8D}"/>
          </ac:spMkLst>
        </pc:spChg>
        <pc:spChg chg="add">
          <ac:chgData name="Valentina Leone" userId="S::vleone@gvmnet.it::670b5c8c-e09f-45dd-8ca4-3b1ee8a4d0a9" providerId="AD" clId="Web-{53470815-2615-BA24-0309-3EC7DD5806C3}" dt="2025-09-28T17:09:53.726" v="842"/>
          <ac:spMkLst>
            <pc:docMk/>
            <pc:sldMk cId="1242352199" sldId="264"/>
            <ac:spMk id="44" creationId="{D5B0017B-2ECA-49AF-B397-DC140825DF8D}"/>
          </ac:spMkLst>
        </pc:spChg>
        <pc:spChg chg="add del">
          <ac:chgData name="Valentina Leone" userId="S::vleone@gvmnet.it::670b5c8c-e09f-45dd-8ca4-3b1ee8a4d0a9" providerId="AD" clId="Web-{53470815-2615-BA24-0309-3EC7DD5806C3}" dt="2025-09-28T17:09:37.617" v="837"/>
          <ac:spMkLst>
            <pc:docMk/>
            <pc:sldMk cId="1242352199" sldId="264"/>
            <ac:spMk id="45" creationId="{C05CBC3C-2E5A-4839-8B9B-2E5A6ADF0F58}"/>
          </ac:spMkLst>
        </pc:spChg>
        <pc:spChg chg="add del">
          <ac:chgData name="Valentina Leone" userId="S::vleone@gvmnet.it::670b5c8c-e09f-45dd-8ca4-3b1ee8a4d0a9" providerId="AD" clId="Web-{53470815-2615-BA24-0309-3EC7DD5806C3}" dt="2025-09-28T17:09:37.617" v="837"/>
          <ac:spMkLst>
            <pc:docMk/>
            <pc:sldMk cId="1242352199" sldId="264"/>
            <ac:spMk id="46" creationId="{DB5B423A-57CC-4C58-AA26-8E2E862B03A0}"/>
          </ac:spMkLst>
        </pc:spChg>
        <pc:spChg chg="add del">
          <ac:chgData name="Valentina Leone" userId="S::vleone@gvmnet.it::670b5c8c-e09f-45dd-8ca4-3b1ee8a4d0a9" providerId="AD" clId="Web-{53470815-2615-BA24-0309-3EC7DD5806C3}" dt="2025-09-28T17:09:44.992" v="839"/>
          <ac:spMkLst>
            <pc:docMk/>
            <pc:sldMk cId="1242352199" sldId="264"/>
            <ac:spMk id="48" creationId="{56E9B3E6-E277-4D68-BA48-9CB43FFBD6E2}"/>
          </ac:spMkLst>
        </pc:spChg>
        <pc:spChg chg="add del">
          <ac:chgData name="Valentina Leone" userId="S::vleone@gvmnet.it::670b5c8c-e09f-45dd-8ca4-3b1ee8a4d0a9" providerId="AD" clId="Web-{53470815-2615-BA24-0309-3EC7DD5806C3}" dt="2025-09-28T17:09:44.992" v="839"/>
          <ac:spMkLst>
            <pc:docMk/>
            <pc:sldMk cId="1242352199" sldId="264"/>
            <ac:spMk id="50" creationId="{D5B0017B-2ECA-49AF-B397-DC140825DF8D}"/>
          </ac:spMkLst>
        </pc:spChg>
        <pc:grpChg chg="add del">
          <ac:chgData name="Valentina Leone" userId="S::vleone@gvmnet.it::670b5c8c-e09f-45dd-8ca4-3b1ee8a4d0a9" providerId="AD" clId="Web-{53470815-2615-BA24-0309-3EC7DD5806C3}" dt="2025-09-28T17:08:17.788" v="808"/>
          <ac:grpSpMkLst>
            <pc:docMk/>
            <pc:sldMk cId="1242352199" sldId="264"/>
            <ac:grpSpMk id="10" creationId="{AE1C45F0-260A-458C-96ED-C1F6D2151219}"/>
          </ac:grpSpMkLst>
        </pc:grpChg>
        <pc:grpChg chg="add del">
          <ac:chgData name="Valentina Leone" userId="S::vleone@gvmnet.it::670b5c8c-e09f-45dd-8ca4-3b1ee8a4d0a9" providerId="AD" clId="Web-{53470815-2615-BA24-0309-3EC7DD5806C3}" dt="2025-09-28T17:09:27.289" v="835"/>
          <ac:grpSpMkLst>
            <pc:docMk/>
            <pc:sldMk cId="1242352199" sldId="264"/>
            <ac:grpSpMk id="36" creationId="{AE1C45F0-260A-458C-96ED-C1F6D2151219}"/>
          </ac:grpSpMkLst>
        </pc:grpChg>
        <pc:grpChg chg="add">
          <ac:chgData name="Valentina Leone" userId="S::vleone@gvmnet.it::670b5c8c-e09f-45dd-8ca4-3b1ee8a4d0a9" providerId="AD" clId="Web-{53470815-2615-BA24-0309-3EC7DD5806C3}" dt="2025-09-28T17:09:53.726" v="842"/>
          <ac:grpSpMkLst>
            <pc:docMk/>
            <pc:sldMk cId="1242352199" sldId="264"/>
            <ac:grpSpMk id="42" creationId="{AE1C45F0-260A-458C-96ED-C1F6D2151219}"/>
          </ac:grpSpMkLst>
        </pc:grpChg>
        <pc:grpChg chg="add del">
          <ac:chgData name="Valentina Leone" userId="S::vleone@gvmnet.it::670b5c8c-e09f-45dd-8ca4-3b1ee8a4d0a9" providerId="AD" clId="Web-{53470815-2615-BA24-0309-3EC7DD5806C3}" dt="2025-09-28T17:09:44.992" v="839"/>
          <ac:grpSpMkLst>
            <pc:docMk/>
            <pc:sldMk cId="1242352199" sldId="264"/>
            <ac:grpSpMk id="49" creationId="{AE1C45F0-260A-458C-96ED-C1F6D2151219}"/>
          </ac:grpSpMkLst>
        </pc:grpChg>
        <pc:graphicFrameChg chg="add mod modGraphic">
          <ac:chgData name="Valentina Leone" userId="S::vleone@gvmnet.it::670b5c8c-e09f-45dd-8ca4-3b1ee8a4d0a9" providerId="AD" clId="Web-{53470815-2615-BA24-0309-3EC7DD5806C3}" dt="2025-09-28T17:09:53.726" v="842"/>
          <ac:graphicFrameMkLst>
            <pc:docMk/>
            <pc:sldMk cId="1242352199" sldId="264"/>
            <ac:graphicFrameMk id="19" creationId="{355385E3-29D4-6CC4-FE21-1F3D80848897}"/>
          </ac:graphicFrameMkLst>
        </pc:graphicFrameChg>
        <pc:picChg chg="add del">
          <ac:chgData name="Valentina Leone" userId="S::vleone@gvmnet.it::670b5c8c-e09f-45dd-8ca4-3b1ee8a4d0a9" providerId="AD" clId="Web-{53470815-2615-BA24-0309-3EC7DD5806C3}" dt="2025-09-28T17:09:53.695" v="841"/>
          <ac:picMkLst>
            <pc:docMk/>
            <pc:sldMk cId="1242352199" sldId="264"/>
            <ac:picMk id="31" creationId="{E115DFD6-9624-2E44-FFE7-4589740BCC2E}"/>
          </ac:picMkLst>
        </pc:picChg>
        <pc:cxnChg chg="add">
          <ac:chgData name="Valentina Leone" userId="S::vleone@gvmnet.it::670b5c8c-e09f-45dd-8ca4-3b1ee8a4d0a9" providerId="AD" clId="Web-{53470815-2615-BA24-0309-3EC7DD5806C3}" dt="2025-09-28T17:05:46.443" v="637"/>
          <ac:cxnSpMkLst>
            <pc:docMk/>
            <pc:sldMk cId="1242352199" sldId="264"/>
            <ac:cxnSpMk id="17" creationId="{6CF1BAF6-AD41-4082-B212-8A1F9A2E8779}"/>
          </ac:cxnSpMkLst>
        </pc:cxnChg>
        <pc:cxnChg chg="add del">
          <ac:chgData name="Valentina Leone" userId="S::vleone@gvmnet.it::670b5c8c-e09f-45dd-8ca4-3b1ee8a4d0a9" providerId="AD" clId="Web-{53470815-2615-BA24-0309-3EC7DD5806C3}" dt="2025-09-28T17:09:27.289" v="835"/>
          <ac:cxnSpMkLst>
            <pc:docMk/>
            <pc:sldMk cId="1242352199" sldId="264"/>
            <ac:cxnSpMk id="43" creationId="{6CF1BAF6-AD41-4082-B212-8A1F9A2E8779}"/>
          </ac:cxnSpMkLst>
        </pc:cxnChg>
        <pc:cxnChg chg="add">
          <ac:chgData name="Valentina Leone" userId="S::vleone@gvmnet.it::670b5c8c-e09f-45dd-8ca4-3b1ee8a4d0a9" providerId="AD" clId="Web-{53470815-2615-BA24-0309-3EC7DD5806C3}" dt="2025-09-28T17:09:53.726" v="842"/>
          <ac:cxnSpMkLst>
            <pc:docMk/>
            <pc:sldMk cId="1242352199" sldId="264"/>
            <ac:cxnSpMk id="47" creationId="{6CF1BAF6-AD41-4082-B212-8A1F9A2E8779}"/>
          </ac:cxnSpMkLst>
        </pc:cxnChg>
        <pc:cxnChg chg="add del">
          <ac:chgData name="Valentina Leone" userId="S::vleone@gvmnet.it::670b5c8c-e09f-45dd-8ca4-3b1ee8a4d0a9" providerId="AD" clId="Web-{53470815-2615-BA24-0309-3EC7DD5806C3}" dt="2025-09-28T17:09:44.992" v="839"/>
          <ac:cxnSpMkLst>
            <pc:docMk/>
            <pc:sldMk cId="1242352199" sldId="264"/>
            <ac:cxnSpMk id="51" creationId="{6CF1BAF6-AD41-4082-B212-8A1F9A2E8779}"/>
          </ac:cxnSpMkLst>
        </pc:cxnChg>
      </pc:sldChg>
      <pc:sldChg chg="addSp delSp modSp new mod setBg">
        <pc:chgData name="Valentina Leone" userId="S::vleone@gvmnet.it::670b5c8c-e09f-45dd-8ca4-3b1ee8a4d0a9" providerId="AD" clId="Web-{53470815-2615-BA24-0309-3EC7DD5806C3}" dt="2025-09-28T17:11:58.690" v="923"/>
        <pc:sldMkLst>
          <pc:docMk/>
          <pc:sldMk cId="4278753352" sldId="265"/>
        </pc:sldMkLst>
        <pc:spChg chg="mod">
          <ac:chgData name="Valentina Leone" userId="S::vleone@gvmnet.it::670b5c8c-e09f-45dd-8ca4-3b1ee8a4d0a9" providerId="AD" clId="Web-{53470815-2615-BA24-0309-3EC7DD5806C3}" dt="2025-09-28T17:11:58.690" v="923"/>
          <ac:spMkLst>
            <pc:docMk/>
            <pc:sldMk cId="4278753352" sldId="265"/>
            <ac:spMk id="2" creationId="{97451D7F-20C9-828B-D0A9-E8FEC2676592}"/>
          </ac:spMkLst>
        </pc:spChg>
        <pc:spChg chg="mod">
          <ac:chgData name="Valentina Leone" userId="S::vleone@gvmnet.it::670b5c8c-e09f-45dd-8ca4-3b1ee8a4d0a9" providerId="AD" clId="Web-{53470815-2615-BA24-0309-3EC7DD5806C3}" dt="2025-09-28T17:11:58.690" v="923"/>
          <ac:spMkLst>
            <pc:docMk/>
            <pc:sldMk cId="4278753352" sldId="265"/>
            <ac:spMk id="3" creationId="{21C5358D-DB84-75E4-C054-0E949595CF05}"/>
          </ac:spMkLst>
        </pc:spChg>
        <pc:spChg chg="add del">
          <ac:chgData name="Valentina Leone" userId="S::vleone@gvmnet.it::670b5c8c-e09f-45dd-8ca4-3b1ee8a4d0a9" providerId="AD" clId="Web-{53470815-2615-BA24-0309-3EC7DD5806C3}" dt="2025-09-28T17:11:58.690" v="923"/>
          <ac:spMkLst>
            <pc:docMk/>
            <pc:sldMk cId="4278753352" sldId="265"/>
            <ac:spMk id="8" creationId="{B6CDA21F-E7AF-4C75-8395-33F58D5B0E45}"/>
          </ac:spMkLst>
        </pc:spChg>
        <pc:spChg chg="add del">
          <ac:chgData name="Valentina Leone" userId="S::vleone@gvmnet.it::670b5c8c-e09f-45dd-8ca4-3b1ee8a4d0a9" providerId="AD" clId="Web-{53470815-2615-BA24-0309-3EC7DD5806C3}" dt="2025-09-28T17:11:58.690" v="923"/>
          <ac:spMkLst>
            <pc:docMk/>
            <pc:sldMk cId="4278753352" sldId="265"/>
            <ac:spMk id="15" creationId="{D5B0017B-2ECA-49AF-B397-DC140825DF8D}"/>
          </ac:spMkLst>
        </pc:spChg>
        <pc:spChg chg="add del">
          <ac:chgData name="Valentina Leone" userId="S::vleone@gvmnet.it::670b5c8c-e09f-45dd-8ca4-3b1ee8a4d0a9" providerId="AD" clId="Web-{53470815-2615-BA24-0309-3EC7DD5806C3}" dt="2025-09-28T17:11:58.675" v="922"/>
          <ac:spMkLst>
            <pc:docMk/>
            <pc:sldMk cId="4278753352" sldId="265"/>
            <ac:spMk id="22" creationId="{289ED1AA-8684-4D37-B208-8777E1A7780D}"/>
          </ac:spMkLst>
        </pc:spChg>
        <pc:spChg chg="add del">
          <ac:chgData name="Valentina Leone" userId="S::vleone@gvmnet.it::670b5c8c-e09f-45dd-8ca4-3b1ee8a4d0a9" providerId="AD" clId="Web-{53470815-2615-BA24-0309-3EC7DD5806C3}" dt="2025-09-28T17:11:58.675" v="922"/>
          <ac:spMkLst>
            <pc:docMk/>
            <pc:sldMk cId="4278753352" sldId="265"/>
            <ac:spMk id="24" creationId="{4180E01B-B1F4-437C-807D-1C930718EE64}"/>
          </ac:spMkLst>
        </pc:spChg>
        <pc:spChg chg="add del">
          <ac:chgData name="Valentina Leone" userId="S::vleone@gvmnet.it::670b5c8c-e09f-45dd-8ca4-3b1ee8a4d0a9" providerId="AD" clId="Web-{53470815-2615-BA24-0309-3EC7DD5806C3}" dt="2025-09-28T17:11:58.675" v="922"/>
          <ac:spMkLst>
            <pc:docMk/>
            <pc:sldMk cId="4278753352" sldId="265"/>
            <ac:spMk id="26" creationId="{41F77738-2AF0-4750-A0C7-F97C2C17590E}"/>
          </ac:spMkLst>
        </pc:spChg>
        <pc:spChg chg="add">
          <ac:chgData name="Valentina Leone" userId="S::vleone@gvmnet.it::670b5c8c-e09f-45dd-8ca4-3b1ee8a4d0a9" providerId="AD" clId="Web-{53470815-2615-BA24-0309-3EC7DD5806C3}" dt="2025-09-28T17:11:58.690" v="923"/>
          <ac:spMkLst>
            <pc:docMk/>
            <pc:sldMk cId="4278753352" sldId="265"/>
            <ac:spMk id="28" creationId="{32D45EE4-C4F0-4F72-B1C6-39F596D138A9}"/>
          </ac:spMkLst>
        </pc:spChg>
        <pc:spChg chg="add">
          <ac:chgData name="Valentina Leone" userId="S::vleone@gvmnet.it::670b5c8c-e09f-45dd-8ca4-3b1ee8a4d0a9" providerId="AD" clId="Web-{53470815-2615-BA24-0309-3EC7DD5806C3}" dt="2025-09-28T17:11:58.690" v="923"/>
          <ac:spMkLst>
            <pc:docMk/>
            <pc:sldMk cId="4278753352" sldId="265"/>
            <ac:spMk id="29" creationId="{8C459BAD-4279-4A9D-B0C5-662C5F5ED21F}"/>
          </ac:spMkLst>
        </pc:spChg>
        <pc:spChg chg="add">
          <ac:chgData name="Valentina Leone" userId="S::vleone@gvmnet.it::670b5c8c-e09f-45dd-8ca4-3b1ee8a4d0a9" providerId="AD" clId="Web-{53470815-2615-BA24-0309-3EC7DD5806C3}" dt="2025-09-28T17:11:58.690" v="923"/>
          <ac:spMkLst>
            <pc:docMk/>
            <pc:sldMk cId="4278753352" sldId="265"/>
            <ac:spMk id="30" creationId="{0953BC39-9D68-40BE-BF3C-5C4EB782AF94}"/>
          </ac:spMkLst>
        </pc:spChg>
        <pc:grpChg chg="add del">
          <ac:chgData name="Valentina Leone" userId="S::vleone@gvmnet.it::670b5c8c-e09f-45dd-8ca4-3b1ee8a4d0a9" providerId="AD" clId="Web-{53470815-2615-BA24-0309-3EC7DD5806C3}" dt="2025-09-28T17:11:58.690" v="923"/>
          <ac:grpSpMkLst>
            <pc:docMk/>
            <pc:sldMk cId="4278753352" sldId="265"/>
            <ac:grpSpMk id="10" creationId="{AE1C45F0-260A-458C-96ED-C1F6D2151219}"/>
          </ac:grpSpMkLst>
        </pc:grpChg>
        <pc:cxnChg chg="add del">
          <ac:chgData name="Valentina Leone" userId="S::vleone@gvmnet.it::670b5c8c-e09f-45dd-8ca4-3b1ee8a4d0a9" providerId="AD" clId="Web-{53470815-2615-BA24-0309-3EC7DD5806C3}" dt="2025-09-28T17:11:58.690" v="923"/>
          <ac:cxnSpMkLst>
            <pc:docMk/>
            <pc:sldMk cId="4278753352" sldId="265"/>
            <ac:cxnSpMk id="17" creationId="{6CF1BAF6-AD41-4082-B212-8A1F9A2E8779}"/>
          </ac:cxnSpMkLst>
        </pc:cxnChg>
      </pc:sldChg>
      <pc:sldChg chg="addSp delSp modSp new mod setBg">
        <pc:chgData name="Valentina Leone" userId="S::vleone@gvmnet.it::670b5c8c-e09f-45dd-8ca4-3b1ee8a4d0a9" providerId="AD" clId="Web-{53470815-2615-BA24-0309-3EC7DD5806C3}" dt="2025-09-28T17:14:31.214" v="1047"/>
        <pc:sldMkLst>
          <pc:docMk/>
          <pc:sldMk cId="1003022843" sldId="266"/>
        </pc:sldMkLst>
        <pc:spChg chg="mod">
          <ac:chgData name="Valentina Leone" userId="S::vleone@gvmnet.it::670b5c8c-e09f-45dd-8ca4-3b1ee8a4d0a9" providerId="AD" clId="Web-{53470815-2615-BA24-0309-3EC7DD5806C3}" dt="2025-09-28T17:14:31.214" v="1047"/>
          <ac:spMkLst>
            <pc:docMk/>
            <pc:sldMk cId="1003022843" sldId="266"/>
            <ac:spMk id="2" creationId="{45D6A700-DB02-016B-29B0-F9EA8C525850}"/>
          </ac:spMkLst>
        </pc:spChg>
        <pc:spChg chg="mod">
          <ac:chgData name="Valentina Leone" userId="S::vleone@gvmnet.it::670b5c8c-e09f-45dd-8ca4-3b1ee8a4d0a9" providerId="AD" clId="Web-{53470815-2615-BA24-0309-3EC7DD5806C3}" dt="2025-09-28T17:14:31.214" v="1047"/>
          <ac:spMkLst>
            <pc:docMk/>
            <pc:sldMk cId="1003022843" sldId="266"/>
            <ac:spMk id="3" creationId="{88A63924-4740-ACA1-4669-4D85749B3877}"/>
          </ac:spMkLst>
        </pc:spChg>
        <pc:spChg chg="add del">
          <ac:chgData name="Valentina Leone" userId="S::vleone@gvmnet.it::670b5c8c-e09f-45dd-8ca4-3b1ee8a4d0a9" providerId="AD" clId="Web-{53470815-2615-BA24-0309-3EC7DD5806C3}" dt="2025-09-28T17:14:01.838" v="1044"/>
          <ac:spMkLst>
            <pc:docMk/>
            <pc:sldMk cId="1003022843" sldId="266"/>
            <ac:spMk id="8" creationId="{B6CDA21F-E7AF-4C75-8395-33F58D5B0E45}"/>
          </ac:spMkLst>
        </pc:spChg>
        <pc:spChg chg="add del">
          <ac:chgData name="Valentina Leone" userId="S::vleone@gvmnet.it::670b5c8c-e09f-45dd-8ca4-3b1ee8a4d0a9" providerId="AD" clId="Web-{53470815-2615-BA24-0309-3EC7DD5806C3}" dt="2025-09-28T17:14:01.838" v="1044"/>
          <ac:spMkLst>
            <pc:docMk/>
            <pc:sldMk cId="1003022843" sldId="266"/>
            <ac:spMk id="15" creationId="{D5B0017B-2ECA-49AF-B397-DC140825DF8D}"/>
          </ac:spMkLst>
        </pc:spChg>
        <pc:spChg chg="add del">
          <ac:chgData name="Valentina Leone" userId="S::vleone@gvmnet.it::670b5c8c-e09f-45dd-8ca4-3b1ee8a4d0a9" providerId="AD" clId="Web-{53470815-2615-BA24-0309-3EC7DD5806C3}" dt="2025-09-28T17:14:31.214" v="1047"/>
          <ac:spMkLst>
            <pc:docMk/>
            <pc:sldMk cId="1003022843" sldId="266"/>
            <ac:spMk id="22" creationId="{C2554CA6-288E-4202-BC52-2E5A8F0C0AED}"/>
          </ac:spMkLst>
        </pc:spChg>
        <pc:spChg chg="add del">
          <ac:chgData name="Valentina Leone" userId="S::vleone@gvmnet.it::670b5c8c-e09f-45dd-8ca4-3b1ee8a4d0a9" providerId="AD" clId="Web-{53470815-2615-BA24-0309-3EC7DD5806C3}" dt="2025-09-28T17:14:31.214" v="1047"/>
          <ac:spMkLst>
            <pc:docMk/>
            <pc:sldMk cId="1003022843" sldId="266"/>
            <ac:spMk id="24" creationId="{B10BB131-AC8E-4A8E-A5D1-36260F720C3B}"/>
          </ac:spMkLst>
        </pc:spChg>
        <pc:spChg chg="add del">
          <ac:chgData name="Valentina Leone" userId="S::vleone@gvmnet.it::670b5c8c-e09f-45dd-8ca4-3b1ee8a4d0a9" providerId="AD" clId="Web-{53470815-2615-BA24-0309-3EC7DD5806C3}" dt="2025-09-28T17:14:31.214" v="1047"/>
          <ac:spMkLst>
            <pc:docMk/>
            <pc:sldMk cId="1003022843" sldId="266"/>
            <ac:spMk id="26" creationId="{5B7778FC-632E-4DCA-A7CB-0D7731CCF970}"/>
          </ac:spMkLst>
        </pc:spChg>
        <pc:spChg chg="add del">
          <ac:chgData name="Valentina Leone" userId="S::vleone@gvmnet.it::670b5c8c-e09f-45dd-8ca4-3b1ee8a4d0a9" providerId="AD" clId="Web-{53470815-2615-BA24-0309-3EC7DD5806C3}" dt="2025-09-28T17:14:31.214" v="1047"/>
          <ac:spMkLst>
            <pc:docMk/>
            <pc:sldMk cId="1003022843" sldId="266"/>
            <ac:spMk id="28" creationId="{FA23A907-97FB-4A8F-880A-DD77401C4296}"/>
          </ac:spMkLst>
        </pc:spChg>
        <pc:spChg chg="add">
          <ac:chgData name="Valentina Leone" userId="S::vleone@gvmnet.it::670b5c8c-e09f-45dd-8ca4-3b1ee8a4d0a9" providerId="AD" clId="Web-{53470815-2615-BA24-0309-3EC7DD5806C3}" dt="2025-09-28T17:14:31.214" v="1047"/>
          <ac:spMkLst>
            <pc:docMk/>
            <pc:sldMk cId="1003022843" sldId="266"/>
            <ac:spMk id="33" creationId="{907EF6B7-1338-4443-8C46-6A318D952DFD}"/>
          </ac:spMkLst>
        </pc:spChg>
        <pc:spChg chg="add">
          <ac:chgData name="Valentina Leone" userId="S::vleone@gvmnet.it::670b5c8c-e09f-45dd-8ca4-3b1ee8a4d0a9" providerId="AD" clId="Web-{53470815-2615-BA24-0309-3EC7DD5806C3}" dt="2025-09-28T17:14:31.214" v="1047"/>
          <ac:spMkLst>
            <pc:docMk/>
            <pc:sldMk cId="1003022843" sldId="266"/>
            <ac:spMk id="35" creationId="{DAAE4CDD-124C-4DCF-9584-B6033B545DD5}"/>
          </ac:spMkLst>
        </pc:spChg>
        <pc:spChg chg="add">
          <ac:chgData name="Valentina Leone" userId="S::vleone@gvmnet.it::670b5c8c-e09f-45dd-8ca4-3b1ee8a4d0a9" providerId="AD" clId="Web-{53470815-2615-BA24-0309-3EC7DD5806C3}" dt="2025-09-28T17:14:31.214" v="1047"/>
          <ac:spMkLst>
            <pc:docMk/>
            <pc:sldMk cId="1003022843" sldId="266"/>
            <ac:spMk id="37" creationId="{081E4A58-353D-44AE-B2FC-2A74E2E400F7}"/>
          </ac:spMkLst>
        </pc:spChg>
        <pc:grpChg chg="add del">
          <ac:chgData name="Valentina Leone" userId="S::vleone@gvmnet.it::670b5c8c-e09f-45dd-8ca4-3b1ee8a4d0a9" providerId="AD" clId="Web-{53470815-2615-BA24-0309-3EC7DD5806C3}" dt="2025-09-28T17:14:01.838" v="1044"/>
          <ac:grpSpMkLst>
            <pc:docMk/>
            <pc:sldMk cId="1003022843" sldId="266"/>
            <ac:grpSpMk id="10" creationId="{AE1C45F0-260A-458C-96ED-C1F6D2151219}"/>
          </ac:grpSpMkLst>
        </pc:grpChg>
        <pc:cxnChg chg="add del">
          <ac:chgData name="Valentina Leone" userId="S::vleone@gvmnet.it::670b5c8c-e09f-45dd-8ca4-3b1ee8a4d0a9" providerId="AD" clId="Web-{53470815-2615-BA24-0309-3EC7DD5806C3}" dt="2025-09-28T17:14:01.838" v="1044"/>
          <ac:cxnSpMkLst>
            <pc:docMk/>
            <pc:sldMk cId="1003022843" sldId="266"/>
            <ac:cxnSpMk id="17" creationId="{6CF1BAF6-AD41-4082-B212-8A1F9A2E8779}"/>
          </ac:cxnSpMkLst>
        </pc:cxnChg>
      </pc:sldChg>
      <pc:sldChg chg="addSp delSp modSp new mod setBg">
        <pc:chgData name="Valentina Leone" userId="S::vleone@gvmnet.it::670b5c8c-e09f-45dd-8ca4-3b1ee8a4d0a9" providerId="AD" clId="Web-{53470815-2615-BA24-0309-3EC7DD5806C3}" dt="2025-09-28T17:17:23.031" v="1128"/>
        <pc:sldMkLst>
          <pc:docMk/>
          <pc:sldMk cId="2279121851" sldId="267"/>
        </pc:sldMkLst>
        <pc:spChg chg="mod">
          <ac:chgData name="Valentina Leone" userId="S::vleone@gvmnet.it::670b5c8c-e09f-45dd-8ca4-3b1ee8a4d0a9" providerId="AD" clId="Web-{53470815-2615-BA24-0309-3EC7DD5806C3}" dt="2025-09-28T17:17:23.031" v="1128"/>
          <ac:spMkLst>
            <pc:docMk/>
            <pc:sldMk cId="2279121851" sldId="267"/>
            <ac:spMk id="2" creationId="{171803C9-1779-1BBF-9138-A0D347A8E29A}"/>
          </ac:spMkLst>
        </pc:spChg>
        <pc:spChg chg="mod">
          <ac:chgData name="Valentina Leone" userId="S::vleone@gvmnet.it::670b5c8c-e09f-45dd-8ca4-3b1ee8a4d0a9" providerId="AD" clId="Web-{53470815-2615-BA24-0309-3EC7DD5806C3}" dt="2025-09-28T17:17:23.031" v="1128"/>
          <ac:spMkLst>
            <pc:docMk/>
            <pc:sldMk cId="2279121851" sldId="267"/>
            <ac:spMk id="3" creationId="{BA4B7210-451F-0B3D-5E11-A35AF50626C5}"/>
          </ac:spMkLst>
        </pc:spChg>
        <pc:spChg chg="add del">
          <ac:chgData name="Valentina Leone" userId="S::vleone@gvmnet.it::670b5c8c-e09f-45dd-8ca4-3b1ee8a4d0a9" providerId="AD" clId="Web-{53470815-2615-BA24-0309-3EC7DD5806C3}" dt="2025-09-28T17:16:29.812" v="1119"/>
          <ac:spMkLst>
            <pc:docMk/>
            <pc:sldMk cId="2279121851" sldId="267"/>
            <ac:spMk id="8" creationId="{B6CDA21F-E7AF-4C75-8395-33F58D5B0E45}"/>
          </ac:spMkLst>
        </pc:spChg>
        <pc:spChg chg="add del">
          <ac:chgData name="Valentina Leone" userId="S::vleone@gvmnet.it::670b5c8c-e09f-45dd-8ca4-3b1ee8a4d0a9" providerId="AD" clId="Web-{53470815-2615-BA24-0309-3EC7DD5806C3}" dt="2025-09-28T17:16:29.812" v="1119"/>
          <ac:spMkLst>
            <pc:docMk/>
            <pc:sldMk cId="2279121851" sldId="267"/>
            <ac:spMk id="15" creationId="{D5B0017B-2ECA-49AF-B397-DC140825DF8D}"/>
          </ac:spMkLst>
        </pc:spChg>
        <pc:spChg chg="add del">
          <ac:chgData name="Valentina Leone" userId="S::vleone@gvmnet.it::670b5c8c-e09f-45dd-8ca4-3b1ee8a4d0a9" providerId="AD" clId="Web-{53470815-2615-BA24-0309-3EC7DD5806C3}" dt="2025-09-28T17:17:23.031" v="1128"/>
          <ac:spMkLst>
            <pc:docMk/>
            <pc:sldMk cId="2279121851" sldId="267"/>
            <ac:spMk id="22" creationId="{F12E7CC5-C78B-4EBD-9565-3FA00FAA6CF2}"/>
          </ac:spMkLst>
        </pc:spChg>
        <pc:spChg chg="add del">
          <ac:chgData name="Valentina Leone" userId="S::vleone@gvmnet.it::670b5c8c-e09f-45dd-8ca4-3b1ee8a4d0a9" providerId="AD" clId="Web-{53470815-2615-BA24-0309-3EC7DD5806C3}" dt="2025-09-28T17:17:23.031" v="1128"/>
          <ac:spMkLst>
            <pc:docMk/>
            <pc:sldMk cId="2279121851" sldId="267"/>
            <ac:spMk id="24" creationId="{3A4529A5-F675-429F-8044-01372BB13422}"/>
          </ac:spMkLst>
        </pc:spChg>
        <pc:spChg chg="add del">
          <ac:chgData name="Valentina Leone" userId="S::vleone@gvmnet.it::670b5c8c-e09f-45dd-8ca4-3b1ee8a4d0a9" providerId="AD" clId="Web-{53470815-2615-BA24-0309-3EC7DD5806C3}" dt="2025-09-28T17:17:23.031" v="1128"/>
          <ac:spMkLst>
            <pc:docMk/>
            <pc:sldMk cId="2279121851" sldId="267"/>
            <ac:spMk id="26" creationId="{32C5B66D-E390-4A14-AB60-69626CBF294E}"/>
          </ac:spMkLst>
        </pc:spChg>
        <pc:spChg chg="add del">
          <ac:chgData name="Valentina Leone" userId="S::vleone@gvmnet.it::670b5c8c-e09f-45dd-8ca4-3b1ee8a4d0a9" providerId="AD" clId="Web-{53470815-2615-BA24-0309-3EC7DD5806C3}" dt="2025-09-28T17:17:23.031" v="1128"/>
          <ac:spMkLst>
            <pc:docMk/>
            <pc:sldMk cId="2279121851" sldId="267"/>
            <ac:spMk id="28" creationId="{646273DA-F933-4D17-A5FE-B1EF87FD7A20}"/>
          </ac:spMkLst>
        </pc:spChg>
        <pc:spChg chg="add del">
          <ac:chgData name="Valentina Leone" userId="S::vleone@gvmnet.it::670b5c8c-e09f-45dd-8ca4-3b1ee8a4d0a9" providerId="AD" clId="Web-{53470815-2615-BA24-0309-3EC7DD5806C3}" dt="2025-09-28T17:17:23.031" v="1127"/>
          <ac:spMkLst>
            <pc:docMk/>
            <pc:sldMk cId="2279121851" sldId="267"/>
            <ac:spMk id="33" creationId="{777A147A-9ED8-46B4-8660-1B3C2AA880B5}"/>
          </ac:spMkLst>
        </pc:spChg>
        <pc:spChg chg="add del">
          <ac:chgData name="Valentina Leone" userId="S::vleone@gvmnet.it::670b5c8c-e09f-45dd-8ca4-3b1ee8a4d0a9" providerId="AD" clId="Web-{53470815-2615-BA24-0309-3EC7DD5806C3}" dt="2025-09-28T17:17:23.031" v="1127"/>
          <ac:spMkLst>
            <pc:docMk/>
            <pc:sldMk cId="2279121851" sldId="267"/>
            <ac:spMk id="35" creationId="{5D6C15A0-C087-4593-8414-2B4EC1CDC3DE}"/>
          </ac:spMkLst>
        </pc:spChg>
        <pc:spChg chg="add">
          <ac:chgData name="Valentina Leone" userId="S::vleone@gvmnet.it::670b5c8c-e09f-45dd-8ca4-3b1ee8a4d0a9" providerId="AD" clId="Web-{53470815-2615-BA24-0309-3EC7DD5806C3}" dt="2025-09-28T17:17:23.031" v="1128"/>
          <ac:spMkLst>
            <pc:docMk/>
            <pc:sldMk cId="2279121851" sldId="267"/>
            <ac:spMk id="37" creationId="{2A39B854-4B6C-4F7F-A602-6F97770CED70}"/>
          </ac:spMkLst>
        </pc:spChg>
        <pc:spChg chg="add">
          <ac:chgData name="Valentina Leone" userId="S::vleone@gvmnet.it::670b5c8c-e09f-45dd-8ca4-3b1ee8a4d0a9" providerId="AD" clId="Web-{53470815-2615-BA24-0309-3EC7DD5806C3}" dt="2025-09-28T17:17:23.031" v="1128"/>
          <ac:spMkLst>
            <pc:docMk/>
            <pc:sldMk cId="2279121851" sldId="267"/>
            <ac:spMk id="38" creationId="{4D24BFD5-D814-402B-B6C4-EEF6AE14B0F2}"/>
          </ac:spMkLst>
        </pc:spChg>
        <pc:spChg chg="add">
          <ac:chgData name="Valentina Leone" userId="S::vleone@gvmnet.it::670b5c8c-e09f-45dd-8ca4-3b1ee8a4d0a9" providerId="AD" clId="Web-{53470815-2615-BA24-0309-3EC7DD5806C3}" dt="2025-09-28T17:17:23.031" v="1128"/>
          <ac:spMkLst>
            <pc:docMk/>
            <pc:sldMk cId="2279121851" sldId="267"/>
            <ac:spMk id="39" creationId="{36FED7E8-9A97-475F-9FA4-113410D4433B}"/>
          </ac:spMkLst>
        </pc:spChg>
        <pc:grpChg chg="add del">
          <ac:chgData name="Valentina Leone" userId="S::vleone@gvmnet.it::670b5c8c-e09f-45dd-8ca4-3b1ee8a4d0a9" providerId="AD" clId="Web-{53470815-2615-BA24-0309-3EC7DD5806C3}" dt="2025-09-28T17:16:29.812" v="1119"/>
          <ac:grpSpMkLst>
            <pc:docMk/>
            <pc:sldMk cId="2279121851" sldId="267"/>
            <ac:grpSpMk id="10" creationId="{AE1C45F0-260A-458C-96ED-C1F6D2151219}"/>
          </ac:grpSpMkLst>
        </pc:grpChg>
        <pc:cxnChg chg="add del">
          <ac:chgData name="Valentina Leone" userId="S::vleone@gvmnet.it::670b5c8c-e09f-45dd-8ca4-3b1ee8a4d0a9" providerId="AD" clId="Web-{53470815-2615-BA24-0309-3EC7DD5806C3}" dt="2025-09-28T17:16:29.812" v="1119"/>
          <ac:cxnSpMkLst>
            <pc:docMk/>
            <pc:sldMk cId="2279121851" sldId="267"/>
            <ac:cxnSpMk id="17" creationId="{6CF1BAF6-AD41-4082-B212-8A1F9A2E8779}"/>
          </ac:cxnSpMkLst>
        </pc:cxnChg>
      </pc:sldChg>
      <pc:sldChg chg="addSp delSp modSp new mod setBg">
        <pc:chgData name="Valentina Leone" userId="S::vleone@gvmnet.it::670b5c8c-e09f-45dd-8ca4-3b1ee8a4d0a9" providerId="AD" clId="Web-{53470815-2615-BA24-0309-3EC7DD5806C3}" dt="2025-09-28T17:21:16.037" v="1218" actId="20577"/>
        <pc:sldMkLst>
          <pc:docMk/>
          <pc:sldMk cId="3703876542" sldId="268"/>
        </pc:sldMkLst>
        <pc:spChg chg="mod">
          <ac:chgData name="Valentina Leone" userId="S::vleone@gvmnet.it::670b5c8c-e09f-45dd-8ca4-3b1ee8a4d0a9" providerId="AD" clId="Web-{53470815-2615-BA24-0309-3EC7DD5806C3}" dt="2025-09-28T17:17:52.531" v="1135"/>
          <ac:spMkLst>
            <pc:docMk/>
            <pc:sldMk cId="3703876542" sldId="268"/>
            <ac:spMk id="2" creationId="{12B02D09-50A1-C659-5D15-C090A42459A7}"/>
          </ac:spMkLst>
        </pc:spChg>
        <pc:spChg chg="mod">
          <ac:chgData name="Valentina Leone" userId="S::vleone@gvmnet.it::670b5c8c-e09f-45dd-8ca4-3b1ee8a4d0a9" providerId="AD" clId="Web-{53470815-2615-BA24-0309-3EC7DD5806C3}" dt="2025-09-28T17:21:16.037" v="1218" actId="20577"/>
          <ac:spMkLst>
            <pc:docMk/>
            <pc:sldMk cId="3703876542" sldId="268"/>
            <ac:spMk id="3" creationId="{70E8942F-9A56-1DAE-BE4C-BD552928731B}"/>
          </ac:spMkLst>
        </pc:spChg>
        <pc:spChg chg="add del">
          <ac:chgData name="Valentina Leone" userId="S::vleone@gvmnet.it::670b5c8c-e09f-45dd-8ca4-3b1ee8a4d0a9" providerId="AD" clId="Web-{53470815-2615-BA24-0309-3EC7DD5806C3}" dt="2025-09-28T17:17:52.531" v="1135"/>
          <ac:spMkLst>
            <pc:docMk/>
            <pc:sldMk cId="3703876542" sldId="268"/>
            <ac:spMk id="8" creationId="{777A147A-9ED8-46B4-8660-1B3C2AA880B5}"/>
          </ac:spMkLst>
        </pc:spChg>
        <pc:spChg chg="add del">
          <ac:chgData name="Valentina Leone" userId="S::vleone@gvmnet.it::670b5c8c-e09f-45dd-8ca4-3b1ee8a4d0a9" providerId="AD" clId="Web-{53470815-2615-BA24-0309-3EC7DD5806C3}" dt="2025-09-28T17:17:52.531" v="1135"/>
          <ac:spMkLst>
            <pc:docMk/>
            <pc:sldMk cId="3703876542" sldId="268"/>
            <ac:spMk id="10" creationId="{5D6C15A0-C087-4593-8414-2B4EC1CDC3DE}"/>
          </ac:spMkLst>
        </pc:spChg>
        <pc:spChg chg="add">
          <ac:chgData name="Valentina Leone" userId="S::vleone@gvmnet.it::670b5c8c-e09f-45dd-8ca4-3b1ee8a4d0a9" providerId="AD" clId="Web-{53470815-2615-BA24-0309-3EC7DD5806C3}" dt="2025-09-28T17:17:52.531" v="1135"/>
          <ac:spMkLst>
            <pc:docMk/>
            <pc:sldMk cId="3703876542" sldId="268"/>
            <ac:spMk id="15" creationId="{777A147A-9ED8-46B4-8660-1B3C2AA880B5}"/>
          </ac:spMkLst>
        </pc:spChg>
        <pc:spChg chg="add">
          <ac:chgData name="Valentina Leone" userId="S::vleone@gvmnet.it::670b5c8c-e09f-45dd-8ca4-3b1ee8a4d0a9" providerId="AD" clId="Web-{53470815-2615-BA24-0309-3EC7DD5806C3}" dt="2025-09-28T17:17:52.531" v="1135"/>
          <ac:spMkLst>
            <pc:docMk/>
            <pc:sldMk cId="3703876542" sldId="268"/>
            <ac:spMk id="17" creationId="{5D6C15A0-C087-4593-8414-2B4EC1CDC3DE}"/>
          </ac:spMkLst>
        </pc:spChg>
      </pc:sldChg>
      <pc:sldChg chg="addSp delSp modSp new mod setBg">
        <pc:chgData name="Valentina Leone" userId="S::vleone@gvmnet.it::670b5c8c-e09f-45dd-8ca4-3b1ee8a4d0a9" providerId="AD" clId="Web-{53470815-2615-BA24-0309-3EC7DD5806C3}" dt="2025-09-28T17:24:55.615" v="1334"/>
        <pc:sldMkLst>
          <pc:docMk/>
          <pc:sldMk cId="2759806578" sldId="269"/>
        </pc:sldMkLst>
        <pc:spChg chg="mod">
          <ac:chgData name="Valentina Leone" userId="S::vleone@gvmnet.it::670b5c8c-e09f-45dd-8ca4-3b1ee8a4d0a9" providerId="AD" clId="Web-{53470815-2615-BA24-0309-3EC7DD5806C3}" dt="2025-09-28T17:24:55.615" v="1334"/>
          <ac:spMkLst>
            <pc:docMk/>
            <pc:sldMk cId="2759806578" sldId="269"/>
            <ac:spMk id="2" creationId="{86BA8342-AF6E-0CA9-3EA5-CFDD27A636B1}"/>
          </ac:spMkLst>
        </pc:spChg>
        <pc:spChg chg="mod">
          <ac:chgData name="Valentina Leone" userId="S::vleone@gvmnet.it::670b5c8c-e09f-45dd-8ca4-3b1ee8a4d0a9" providerId="AD" clId="Web-{53470815-2615-BA24-0309-3EC7DD5806C3}" dt="2025-09-28T17:24:55.615" v="1334"/>
          <ac:spMkLst>
            <pc:docMk/>
            <pc:sldMk cId="2759806578" sldId="269"/>
            <ac:spMk id="3" creationId="{1714226F-3984-1948-8223-C6629D988D05}"/>
          </ac:spMkLst>
        </pc:spChg>
        <pc:spChg chg="add del">
          <ac:chgData name="Valentina Leone" userId="S::vleone@gvmnet.it::670b5c8c-e09f-45dd-8ca4-3b1ee8a4d0a9" providerId="AD" clId="Web-{53470815-2615-BA24-0309-3EC7DD5806C3}" dt="2025-09-28T17:24:55.615" v="1334"/>
          <ac:spMkLst>
            <pc:docMk/>
            <pc:sldMk cId="2759806578" sldId="269"/>
            <ac:spMk id="8" creationId="{100EDD19-6802-4EC3-95CE-CFFAB042CFD6}"/>
          </ac:spMkLst>
        </pc:spChg>
        <pc:spChg chg="add del">
          <ac:chgData name="Valentina Leone" userId="S::vleone@gvmnet.it::670b5c8c-e09f-45dd-8ca4-3b1ee8a4d0a9" providerId="AD" clId="Web-{53470815-2615-BA24-0309-3EC7DD5806C3}" dt="2025-09-28T17:24:55.615" v="1334"/>
          <ac:spMkLst>
            <pc:docMk/>
            <pc:sldMk cId="2759806578" sldId="269"/>
            <ac:spMk id="10" creationId="{DB17E863-922E-4C26-BD64-E8FD41D28661}"/>
          </ac:spMkLst>
        </pc:spChg>
        <pc:spChg chg="add del">
          <ac:chgData name="Valentina Leone" userId="S::vleone@gvmnet.it::670b5c8c-e09f-45dd-8ca4-3b1ee8a4d0a9" providerId="AD" clId="Web-{53470815-2615-BA24-0309-3EC7DD5806C3}" dt="2025-09-28T17:24:32.661" v="1325"/>
          <ac:spMkLst>
            <pc:docMk/>
            <pc:sldMk cId="2759806578" sldId="269"/>
            <ac:spMk id="15" creationId="{100EDD19-6802-4EC3-95CE-CFFAB042CFD6}"/>
          </ac:spMkLst>
        </pc:spChg>
        <pc:spChg chg="add del">
          <ac:chgData name="Valentina Leone" userId="S::vleone@gvmnet.it::670b5c8c-e09f-45dd-8ca4-3b1ee8a4d0a9" providerId="AD" clId="Web-{53470815-2615-BA24-0309-3EC7DD5806C3}" dt="2025-09-28T17:24:32.661" v="1325"/>
          <ac:spMkLst>
            <pc:docMk/>
            <pc:sldMk cId="2759806578" sldId="269"/>
            <ac:spMk id="17" creationId="{DB17E863-922E-4C26-BD64-E8FD41D28661}"/>
          </ac:spMkLst>
        </pc:spChg>
        <pc:spChg chg="add del">
          <ac:chgData name="Valentina Leone" userId="S::vleone@gvmnet.it::670b5c8c-e09f-45dd-8ca4-3b1ee8a4d0a9" providerId="AD" clId="Web-{53470815-2615-BA24-0309-3EC7DD5806C3}" dt="2025-09-28T17:24:35.130" v="1327"/>
          <ac:spMkLst>
            <pc:docMk/>
            <pc:sldMk cId="2759806578" sldId="269"/>
            <ac:spMk id="19" creationId="{17718681-A12E-49D6-9925-DD7C68176D61}"/>
          </ac:spMkLst>
        </pc:spChg>
        <pc:spChg chg="add del">
          <ac:chgData name="Valentina Leone" userId="S::vleone@gvmnet.it::670b5c8c-e09f-45dd-8ca4-3b1ee8a4d0a9" providerId="AD" clId="Web-{53470815-2615-BA24-0309-3EC7DD5806C3}" dt="2025-09-28T17:24:35.130" v="1327"/>
          <ac:spMkLst>
            <pc:docMk/>
            <pc:sldMk cId="2759806578" sldId="269"/>
            <ac:spMk id="20" creationId="{FBD77573-9EF2-4C35-8285-A1CF6FBB0EA5}"/>
          </ac:spMkLst>
        </pc:spChg>
        <pc:spChg chg="add del">
          <ac:chgData name="Valentina Leone" userId="S::vleone@gvmnet.it::670b5c8c-e09f-45dd-8ca4-3b1ee8a4d0a9" providerId="AD" clId="Web-{53470815-2615-BA24-0309-3EC7DD5806C3}" dt="2025-09-28T17:24:48.240" v="1329"/>
          <ac:spMkLst>
            <pc:docMk/>
            <pc:sldMk cId="2759806578" sldId="269"/>
            <ac:spMk id="22" creationId="{100EDD19-6802-4EC3-95CE-CFFAB042CFD6}"/>
          </ac:spMkLst>
        </pc:spChg>
        <pc:spChg chg="add del">
          <ac:chgData name="Valentina Leone" userId="S::vleone@gvmnet.it::670b5c8c-e09f-45dd-8ca4-3b1ee8a4d0a9" providerId="AD" clId="Web-{53470815-2615-BA24-0309-3EC7DD5806C3}" dt="2025-09-28T17:24:48.240" v="1329"/>
          <ac:spMkLst>
            <pc:docMk/>
            <pc:sldMk cId="2759806578" sldId="269"/>
            <ac:spMk id="23" creationId="{DB17E863-922E-4C26-BD64-E8FD41D28661}"/>
          </ac:spMkLst>
        </pc:spChg>
        <pc:spChg chg="add del">
          <ac:chgData name="Valentina Leone" userId="S::vleone@gvmnet.it::670b5c8c-e09f-45dd-8ca4-3b1ee8a4d0a9" providerId="AD" clId="Web-{53470815-2615-BA24-0309-3EC7DD5806C3}" dt="2025-09-28T17:24:53.052" v="1331"/>
          <ac:spMkLst>
            <pc:docMk/>
            <pc:sldMk cId="2759806578" sldId="269"/>
            <ac:spMk id="25" creationId="{907EF6B7-1338-4443-8C46-6A318D952DFD}"/>
          </ac:spMkLst>
        </pc:spChg>
        <pc:spChg chg="add del">
          <ac:chgData name="Valentina Leone" userId="S::vleone@gvmnet.it::670b5c8c-e09f-45dd-8ca4-3b1ee8a4d0a9" providerId="AD" clId="Web-{53470815-2615-BA24-0309-3EC7DD5806C3}" dt="2025-09-28T17:24:53.052" v="1331"/>
          <ac:spMkLst>
            <pc:docMk/>
            <pc:sldMk cId="2759806578" sldId="269"/>
            <ac:spMk id="26" creationId="{DAAE4CDD-124C-4DCF-9584-B6033B545DD5}"/>
          </ac:spMkLst>
        </pc:spChg>
        <pc:spChg chg="add del">
          <ac:chgData name="Valentina Leone" userId="S::vleone@gvmnet.it::670b5c8c-e09f-45dd-8ca4-3b1ee8a4d0a9" providerId="AD" clId="Web-{53470815-2615-BA24-0309-3EC7DD5806C3}" dt="2025-09-28T17:24:53.052" v="1331"/>
          <ac:spMkLst>
            <pc:docMk/>
            <pc:sldMk cId="2759806578" sldId="269"/>
            <ac:spMk id="27" creationId="{081E4A58-353D-44AE-B2FC-2A74E2E400F7}"/>
          </ac:spMkLst>
        </pc:spChg>
        <pc:spChg chg="add del">
          <ac:chgData name="Valentina Leone" userId="S::vleone@gvmnet.it::670b5c8c-e09f-45dd-8ca4-3b1ee8a4d0a9" providerId="AD" clId="Web-{53470815-2615-BA24-0309-3EC7DD5806C3}" dt="2025-09-28T17:24:55.599" v="1333"/>
          <ac:spMkLst>
            <pc:docMk/>
            <pc:sldMk cId="2759806578" sldId="269"/>
            <ac:spMk id="29" creationId="{AC17DE74-01C9-4859-B65A-85CF999E8580}"/>
          </ac:spMkLst>
        </pc:spChg>
        <pc:spChg chg="add del">
          <ac:chgData name="Valentina Leone" userId="S::vleone@gvmnet.it::670b5c8c-e09f-45dd-8ca4-3b1ee8a4d0a9" providerId="AD" clId="Web-{53470815-2615-BA24-0309-3EC7DD5806C3}" dt="2025-09-28T17:24:55.599" v="1333"/>
          <ac:spMkLst>
            <pc:docMk/>
            <pc:sldMk cId="2759806578" sldId="269"/>
            <ac:spMk id="30" creationId="{068C0432-0E90-4CC1-8CD3-D44A90DF07EF}"/>
          </ac:spMkLst>
        </pc:spChg>
        <pc:spChg chg="add">
          <ac:chgData name="Valentina Leone" userId="S::vleone@gvmnet.it::670b5c8c-e09f-45dd-8ca4-3b1ee8a4d0a9" providerId="AD" clId="Web-{53470815-2615-BA24-0309-3EC7DD5806C3}" dt="2025-09-28T17:24:55.615" v="1334"/>
          <ac:spMkLst>
            <pc:docMk/>
            <pc:sldMk cId="2759806578" sldId="269"/>
            <ac:spMk id="32" creationId="{907EF6B7-1338-4443-8C46-6A318D952DFD}"/>
          </ac:spMkLst>
        </pc:spChg>
        <pc:spChg chg="add">
          <ac:chgData name="Valentina Leone" userId="S::vleone@gvmnet.it::670b5c8c-e09f-45dd-8ca4-3b1ee8a4d0a9" providerId="AD" clId="Web-{53470815-2615-BA24-0309-3EC7DD5806C3}" dt="2025-09-28T17:24:55.615" v="1334"/>
          <ac:spMkLst>
            <pc:docMk/>
            <pc:sldMk cId="2759806578" sldId="269"/>
            <ac:spMk id="33" creationId="{DAAE4CDD-124C-4DCF-9584-B6033B545DD5}"/>
          </ac:spMkLst>
        </pc:spChg>
        <pc:spChg chg="add">
          <ac:chgData name="Valentina Leone" userId="S::vleone@gvmnet.it::670b5c8c-e09f-45dd-8ca4-3b1ee8a4d0a9" providerId="AD" clId="Web-{53470815-2615-BA24-0309-3EC7DD5806C3}" dt="2025-09-28T17:24:55.615" v="1334"/>
          <ac:spMkLst>
            <pc:docMk/>
            <pc:sldMk cId="2759806578" sldId="269"/>
            <ac:spMk id="34" creationId="{081E4A58-353D-44AE-B2FC-2A74E2E400F7}"/>
          </ac:spMkLst>
        </pc:spChg>
      </pc:sldChg>
      <pc:sldChg chg="addSp delSp modSp new mod setBg">
        <pc:chgData name="Valentina Leone" userId="S::vleone@gvmnet.it::670b5c8c-e09f-45dd-8ca4-3b1ee8a4d0a9" providerId="AD" clId="Web-{53470815-2615-BA24-0309-3EC7DD5806C3}" dt="2025-09-28T17:28:56.213" v="1537" actId="20577"/>
        <pc:sldMkLst>
          <pc:docMk/>
          <pc:sldMk cId="1672180196" sldId="270"/>
        </pc:sldMkLst>
        <pc:spChg chg="mod">
          <ac:chgData name="Valentina Leone" userId="S::vleone@gvmnet.it::670b5c8c-e09f-45dd-8ca4-3b1ee8a4d0a9" providerId="AD" clId="Web-{53470815-2615-BA24-0309-3EC7DD5806C3}" dt="2025-09-28T17:28:32.979" v="1534"/>
          <ac:spMkLst>
            <pc:docMk/>
            <pc:sldMk cId="1672180196" sldId="270"/>
            <ac:spMk id="2" creationId="{F818C682-01A2-7653-E4C5-F378FDFAEA15}"/>
          </ac:spMkLst>
        </pc:spChg>
        <pc:spChg chg="mod">
          <ac:chgData name="Valentina Leone" userId="S::vleone@gvmnet.it::670b5c8c-e09f-45dd-8ca4-3b1ee8a4d0a9" providerId="AD" clId="Web-{53470815-2615-BA24-0309-3EC7DD5806C3}" dt="2025-09-28T17:28:56.213" v="1537" actId="20577"/>
          <ac:spMkLst>
            <pc:docMk/>
            <pc:sldMk cId="1672180196" sldId="270"/>
            <ac:spMk id="3" creationId="{224026C5-08DD-4AF7-6EE8-C627DC8C5D16}"/>
          </ac:spMkLst>
        </pc:spChg>
        <pc:spChg chg="add del">
          <ac:chgData name="Valentina Leone" userId="S::vleone@gvmnet.it::670b5c8c-e09f-45dd-8ca4-3b1ee8a4d0a9" providerId="AD" clId="Web-{53470815-2615-BA24-0309-3EC7DD5806C3}" dt="2025-09-28T17:28:32.979" v="1534"/>
          <ac:spMkLst>
            <pc:docMk/>
            <pc:sldMk cId="1672180196" sldId="270"/>
            <ac:spMk id="8" creationId="{B6CDA21F-E7AF-4C75-8395-33F58D5B0E45}"/>
          </ac:spMkLst>
        </pc:spChg>
        <pc:spChg chg="add del">
          <ac:chgData name="Valentina Leone" userId="S::vleone@gvmnet.it::670b5c8c-e09f-45dd-8ca4-3b1ee8a4d0a9" providerId="AD" clId="Web-{53470815-2615-BA24-0309-3EC7DD5806C3}" dt="2025-09-28T17:28:32.979" v="1534"/>
          <ac:spMkLst>
            <pc:docMk/>
            <pc:sldMk cId="1672180196" sldId="270"/>
            <ac:spMk id="15" creationId="{D5B0017B-2ECA-49AF-B397-DC140825DF8D}"/>
          </ac:spMkLst>
        </pc:spChg>
        <pc:spChg chg="add del">
          <ac:chgData name="Valentina Leone" userId="S::vleone@gvmnet.it::670b5c8c-e09f-45dd-8ca4-3b1ee8a4d0a9" providerId="AD" clId="Web-{53470815-2615-BA24-0309-3EC7DD5806C3}" dt="2025-09-28T17:28:32.963" v="1533"/>
          <ac:spMkLst>
            <pc:docMk/>
            <pc:sldMk cId="1672180196" sldId="270"/>
            <ac:spMk id="22" creationId="{100EDD19-6802-4EC3-95CE-CFFAB042CFD6}"/>
          </ac:spMkLst>
        </pc:spChg>
        <pc:spChg chg="add del">
          <ac:chgData name="Valentina Leone" userId="S::vleone@gvmnet.it::670b5c8c-e09f-45dd-8ca4-3b1ee8a4d0a9" providerId="AD" clId="Web-{53470815-2615-BA24-0309-3EC7DD5806C3}" dt="2025-09-28T17:28:32.963" v="1533"/>
          <ac:spMkLst>
            <pc:docMk/>
            <pc:sldMk cId="1672180196" sldId="270"/>
            <ac:spMk id="24" creationId="{DB17E863-922E-4C26-BD64-E8FD41D28661}"/>
          </ac:spMkLst>
        </pc:spChg>
        <pc:spChg chg="add">
          <ac:chgData name="Valentina Leone" userId="S::vleone@gvmnet.it::670b5c8c-e09f-45dd-8ca4-3b1ee8a4d0a9" providerId="AD" clId="Web-{53470815-2615-BA24-0309-3EC7DD5806C3}" dt="2025-09-28T17:28:32.979" v="1534"/>
          <ac:spMkLst>
            <pc:docMk/>
            <pc:sldMk cId="1672180196" sldId="270"/>
            <ac:spMk id="26" creationId="{5B7778FC-632E-4DCA-A7CB-0D7731CCF970}"/>
          </ac:spMkLst>
        </pc:spChg>
        <pc:spChg chg="add">
          <ac:chgData name="Valentina Leone" userId="S::vleone@gvmnet.it::670b5c8c-e09f-45dd-8ca4-3b1ee8a4d0a9" providerId="AD" clId="Web-{53470815-2615-BA24-0309-3EC7DD5806C3}" dt="2025-09-28T17:28:32.979" v="1534"/>
          <ac:spMkLst>
            <pc:docMk/>
            <pc:sldMk cId="1672180196" sldId="270"/>
            <ac:spMk id="27" creationId="{C2554CA6-288E-4202-BC52-2E5A8F0C0AED}"/>
          </ac:spMkLst>
        </pc:spChg>
        <pc:spChg chg="add">
          <ac:chgData name="Valentina Leone" userId="S::vleone@gvmnet.it::670b5c8c-e09f-45dd-8ca4-3b1ee8a4d0a9" providerId="AD" clId="Web-{53470815-2615-BA24-0309-3EC7DD5806C3}" dt="2025-09-28T17:28:32.979" v="1534"/>
          <ac:spMkLst>
            <pc:docMk/>
            <pc:sldMk cId="1672180196" sldId="270"/>
            <ac:spMk id="28" creationId="{FA23A907-97FB-4A8F-880A-DD77401C4296}"/>
          </ac:spMkLst>
        </pc:spChg>
        <pc:spChg chg="add">
          <ac:chgData name="Valentina Leone" userId="S::vleone@gvmnet.it::670b5c8c-e09f-45dd-8ca4-3b1ee8a4d0a9" providerId="AD" clId="Web-{53470815-2615-BA24-0309-3EC7DD5806C3}" dt="2025-09-28T17:28:32.979" v="1534"/>
          <ac:spMkLst>
            <pc:docMk/>
            <pc:sldMk cId="1672180196" sldId="270"/>
            <ac:spMk id="29" creationId="{B10BB131-AC8E-4A8E-A5D1-36260F720C3B}"/>
          </ac:spMkLst>
        </pc:spChg>
        <pc:grpChg chg="add del">
          <ac:chgData name="Valentina Leone" userId="S::vleone@gvmnet.it::670b5c8c-e09f-45dd-8ca4-3b1ee8a4d0a9" providerId="AD" clId="Web-{53470815-2615-BA24-0309-3EC7DD5806C3}" dt="2025-09-28T17:28:32.979" v="1534"/>
          <ac:grpSpMkLst>
            <pc:docMk/>
            <pc:sldMk cId="1672180196" sldId="270"/>
            <ac:grpSpMk id="10" creationId="{AE1C45F0-260A-458C-96ED-C1F6D2151219}"/>
          </ac:grpSpMkLst>
        </pc:grpChg>
        <pc:cxnChg chg="add del">
          <ac:chgData name="Valentina Leone" userId="S::vleone@gvmnet.it::670b5c8c-e09f-45dd-8ca4-3b1ee8a4d0a9" providerId="AD" clId="Web-{53470815-2615-BA24-0309-3EC7DD5806C3}" dt="2025-09-28T17:28:32.979" v="1534"/>
          <ac:cxnSpMkLst>
            <pc:docMk/>
            <pc:sldMk cId="1672180196" sldId="270"/>
            <ac:cxnSpMk id="17" creationId="{6CF1BAF6-AD41-4082-B212-8A1F9A2E8779}"/>
          </ac:cxnSpMkLst>
        </pc:cxnChg>
      </pc:sldChg>
      <pc:sldMasterChg chg="modSp del delSldLayout modSldLayout">
        <pc:chgData name="Valentina Leone" userId="S::vleone@gvmnet.it::670b5c8c-e09f-45dd-8ca4-3b1ee8a4d0a9" providerId="AD" clId="Web-{53470815-2615-BA24-0309-3EC7DD5806C3}" dt="2025-09-28T16:39:54.114" v="3"/>
        <pc:sldMasterMkLst>
          <pc:docMk/>
          <pc:sldMasterMk cId="1801931499" sldId="2147483648"/>
        </pc:sldMasterMkLst>
        <pc:spChg chg="mod">
          <ac:chgData name="Valentina Leone" userId="S::vleone@gvmnet.it::670b5c8c-e09f-45dd-8ca4-3b1ee8a4d0a9" providerId="AD" clId="Web-{53470815-2615-BA24-0309-3EC7DD5806C3}" dt="2025-09-28T16:39:37.894" v="2"/>
          <ac:spMkLst>
            <pc:docMk/>
            <pc:sldMasterMk cId="1801931499" sldId="2147483648"/>
            <ac:spMk id="2" creationId="{00000000-0000-0000-0000-000000000000}"/>
          </ac:spMkLst>
        </pc:spChg>
        <pc:spChg chg="mod">
          <ac:chgData name="Valentina Leone" userId="S::vleone@gvmnet.it::670b5c8c-e09f-45dd-8ca4-3b1ee8a4d0a9" providerId="AD" clId="Web-{53470815-2615-BA24-0309-3EC7DD5806C3}" dt="2025-09-28T16:39:37.894" v="2"/>
          <ac:spMkLst>
            <pc:docMk/>
            <pc:sldMasterMk cId="1801931499" sldId="2147483648"/>
            <ac:spMk id="3" creationId="{00000000-0000-0000-0000-000000000000}"/>
          </ac:spMkLst>
        </pc:spChg>
        <pc:spChg chg="mod">
          <ac:chgData name="Valentina Leone" userId="S::vleone@gvmnet.it::670b5c8c-e09f-45dd-8ca4-3b1ee8a4d0a9" providerId="AD" clId="Web-{53470815-2615-BA24-0309-3EC7DD5806C3}" dt="2025-09-28T16:39:37.894" v="2"/>
          <ac:spMkLst>
            <pc:docMk/>
            <pc:sldMasterMk cId="1801931499" sldId="2147483648"/>
            <ac:spMk id="4" creationId="{00000000-0000-0000-0000-000000000000}"/>
          </ac:spMkLst>
        </pc:spChg>
        <pc:spChg chg="mod">
          <ac:chgData name="Valentina Leone" userId="S::vleone@gvmnet.it::670b5c8c-e09f-45dd-8ca4-3b1ee8a4d0a9" providerId="AD" clId="Web-{53470815-2615-BA24-0309-3EC7DD5806C3}" dt="2025-09-28T16:39:37.894" v="2"/>
          <ac:spMkLst>
            <pc:docMk/>
            <pc:sldMasterMk cId="1801931499" sldId="2147483648"/>
            <ac:spMk id="5" creationId="{00000000-0000-0000-0000-000000000000}"/>
          </ac:spMkLst>
        </pc:spChg>
        <pc:spChg chg="mod">
          <ac:chgData name="Valentina Leone" userId="S::vleone@gvmnet.it::670b5c8c-e09f-45dd-8ca4-3b1ee8a4d0a9" providerId="AD" clId="Web-{53470815-2615-BA24-0309-3EC7DD5806C3}" dt="2025-09-28T16:39:37.894" v="2"/>
          <ac:spMkLst>
            <pc:docMk/>
            <pc:sldMasterMk cId="1801931499" sldId="2147483648"/>
            <ac:spMk id="6" creationId="{00000000-0000-0000-0000-000000000000}"/>
          </ac:spMkLst>
        </pc:spChg>
        <pc:sldLayoutChg chg="modSp del">
          <pc:chgData name="Valentina Leone" userId="S::vleone@gvmnet.it::670b5c8c-e09f-45dd-8ca4-3b1ee8a4d0a9" providerId="AD" clId="Web-{53470815-2615-BA24-0309-3EC7DD5806C3}" dt="2025-09-28T16:39:54.114" v="3"/>
          <pc:sldLayoutMkLst>
            <pc:docMk/>
            <pc:sldMasterMk cId="1801931499" sldId="2147483648"/>
            <pc:sldLayoutMk cId="3186192645" sldId="2147483649"/>
          </pc:sldLayoutMkLst>
          <pc:spChg chg="mod">
            <ac:chgData name="Valentina Leone" userId="S::vleone@gvmnet.it::670b5c8c-e09f-45dd-8ca4-3b1ee8a4d0a9" providerId="AD" clId="Web-{53470815-2615-BA24-0309-3EC7DD5806C3}" dt="2025-09-28T16:39:37.894" v="2"/>
            <ac:spMkLst>
              <pc:docMk/>
              <pc:sldMasterMk cId="1801931499" sldId="2147483648"/>
              <pc:sldLayoutMk cId="3186192645" sldId="2147483649"/>
              <ac:spMk id="2" creationId="{00000000-0000-0000-0000-000000000000}"/>
            </ac:spMkLst>
          </pc:spChg>
          <pc:spChg chg="mod">
            <ac:chgData name="Valentina Leone" userId="S::vleone@gvmnet.it::670b5c8c-e09f-45dd-8ca4-3b1ee8a4d0a9" providerId="AD" clId="Web-{53470815-2615-BA24-0309-3EC7DD5806C3}" dt="2025-09-28T16:39:37.894" v="2"/>
            <ac:spMkLst>
              <pc:docMk/>
              <pc:sldMasterMk cId="1801931499" sldId="2147483648"/>
              <pc:sldLayoutMk cId="3186192645" sldId="2147483649"/>
              <ac:spMk id="3" creationId="{00000000-0000-0000-0000-000000000000}"/>
            </ac:spMkLst>
          </pc:spChg>
        </pc:sldLayoutChg>
        <pc:sldLayoutChg chg="del">
          <pc:chgData name="Valentina Leone" userId="S::vleone@gvmnet.it::670b5c8c-e09f-45dd-8ca4-3b1ee8a4d0a9" providerId="AD" clId="Web-{53470815-2615-BA24-0309-3EC7DD5806C3}" dt="2025-09-28T16:39:54.114" v="3"/>
          <pc:sldLayoutMkLst>
            <pc:docMk/>
            <pc:sldMasterMk cId="1801931499" sldId="2147483648"/>
            <pc:sldLayoutMk cId="126318104" sldId="2147483650"/>
          </pc:sldLayoutMkLst>
        </pc:sldLayoutChg>
        <pc:sldLayoutChg chg="modSp del">
          <pc:chgData name="Valentina Leone" userId="S::vleone@gvmnet.it::670b5c8c-e09f-45dd-8ca4-3b1ee8a4d0a9" providerId="AD" clId="Web-{53470815-2615-BA24-0309-3EC7DD5806C3}" dt="2025-09-28T16:39:54.114" v="3"/>
          <pc:sldLayoutMkLst>
            <pc:docMk/>
            <pc:sldMasterMk cId="1801931499" sldId="2147483648"/>
            <pc:sldLayoutMk cId="3577393581" sldId="2147483651"/>
          </pc:sldLayoutMkLst>
          <pc:spChg chg="mod">
            <ac:chgData name="Valentina Leone" userId="S::vleone@gvmnet.it::670b5c8c-e09f-45dd-8ca4-3b1ee8a4d0a9" providerId="AD" clId="Web-{53470815-2615-BA24-0309-3EC7DD5806C3}" dt="2025-09-28T16:39:37.894" v="2"/>
            <ac:spMkLst>
              <pc:docMk/>
              <pc:sldMasterMk cId="1801931499" sldId="2147483648"/>
              <pc:sldLayoutMk cId="3577393581" sldId="2147483651"/>
              <ac:spMk id="2" creationId="{00000000-0000-0000-0000-000000000000}"/>
            </ac:spMkLst>
          </pc:spChg>
          <pc:spChg chg="mod">
            <ac:chgData name="Valentina Leone" userId="S::vleone@gvmnet.it::670b5c8c-e09f-45dd-8ca4-3b1ee8a4d0a9" providerId="AD" clId="Web-{53470815-2615-BA24-0309-3EC7DD5806C3}" dt="2025-09-28T16:39:37.894" v="2"/>
            <ac:spMkLst>
              <pc:docMk/>
              <pc:sldMasterMk cId="1801931499" sldId="2147483648"/>
              <pc:sldLayoutMk cId="3577393581" sldId="2147483651"/>
              <ac:spMk id="3" creationId="{00000000-0000-0000-0000-000000000000}"/>
            </ac:spMkLst>
          </pc:spChg>
        </pc:sldLayoutChg>
        <pc:sldLayoutChg chg="modSp del">
          <pc:chgData name="Valentina Leone" userId="S::vleone@gvmnet.it::670b5c8c-e09f-45dd-8ca4-3b1ee8a4d0a9" providerId="AD" clId="Web-{53470815-2615-BA24-0309-3EC7DD5806C3}" dt="2025-09-28T16:39:54.114" v="3"/>
          <pc:sldLayoutMkLst>
            <pc:docMk/>
            <pc:sldMasterMk cId="1801931499" sldId="2147483648"/>
            <pc:sldLayoutMk cId="1284089777" sldId="2147483652"/>
          </pc:sldLayoutMkLst>
          <pc:spChg chg="mod">
            <ac:chgData name="Valentina Leone" userId="S::vleone@gvmnet.it::670b5c8c-e09f-45dd-8ca4-3b1ee8a4d0a9" providerId="AD" clId="Web-{53470815-2615-BA24-0309-3EC7DD5806C3}" dt="2025-09-28T16:39:37.894" v="2"/>
            <ac:spMkLst>
              <pc:docMk/>
              <pc:sldMasterMk cId="1801931499" sldId="2147483648"/>
              <pc:sldLayoutMk cId="1284089777" sldId="2147483652"/>
              <ac:spMk id="3" creationId="{00000000-0000-0000-0000-000000000000}"/>
            </ac:spMkLst>
          </pc:spChg>
          <pc:spChg chg="mod">
            <ac:chgData name="Valentina Leone" userId="S::vleone@gvmnet.it::670b5c8c-e09f-45dd-8ca4-3b1ee8a4d0a9" providerId="AD" clId="Web-{53470815-2615-BA24-0309-3EC7DD5806C3}" dt="2025-09-28T16:39:37.894" v="2"/>
            <ac:spMkLst>
              <pc:docMk/>
              <pc:sldMasterMk cId="1801931499" sldId="2147483648"/>
              <pc:sldLayoutMk cId="1284089777" sldId="2147483652"/>
              <ac:spMk id="4" creationId="{00000000-0000-0000-0000-000000000000}"/>
            </ac:spMkLst>
          </pc:spChg>
        </pc:sldLayoutChg>
        <pc:sldLayoutChg chg="modSp del">
          <pc:chgData name="Valentina Leone" userId="S::vleone@gvmnet.it::670b5c8c-e09f-45dd-8ca4-3b1ee8a4d0a9" providerId="AD" clId="Web-{53470815-2615-BA24-0309-3EC7DD5806C3}" dt="2025-09-28T16:39:54.114" v="3"/>
          <pc:sldLayoutMkLst>
            <pc:docMk/>
            <pc:sldMasterMk cId="1801931499" sldId="2147483648"/>
            <pc:sldLayoutMk cId="2747982985" sldId="2147483653"/>
          </pc:sldLayoutMkLst>
          <pc:spChg chg="mod">
            <ac:chgData name="Valentina Leone" userId="S::vleone@gvmnet.it::670b5c8c-e09f-45dd-8ca4-3b1ee8a4d0a9" providerId="AD" clId="Web-{53470815-2615-BA24-0309-3EC7DD5806C3}" dt="2025-09-28T16:39:37.894" v="2"/>
            <ac:spMkLst>
              <pc:docMk/>
              <pc:sldMasterMk cId="1801931499" sldId="2147483648"/>
              <pc:sldLayoutMk cId="2747982985" sldId="2147483653"/>
              <ac:spMk id="2" creationId="{00000000-0000-0000-0000-000000000000}"/>
            </ac:spMkLst>
          </pc:spChg>
          <pc:spChg chg="mod">
            <ac:chgData name="Valentina Leone" userId="S::vleone@gvmnet.it::670b5c8c-e09f-45dd-8ca4-3b1ee8a4d0a9" providerId="AD" clId="Web-{53470815-2615-BA24-0309-3EC7DD5806C3}" dt="2025-09-28T16:39:37.894" v="2"/>
            <ac:spMkLst>
              <pc:docMk/>
              <pc:sldMasterMk cId="1801931499" sldId="2147483648"/>
              <pc:sldLayoutMk cId="2747982985" sldId="2147483653"/>
              <ac:spMk id="3" creationId="{00000000-0000-0000-0000-000000000000}"/>
            </ac:spMkLst>
          </pc:spChg>
          <pc:spChg chg="mod">
            <ac:chgData name="Valentina Leone" userId="S::vleone@gvmnet.it::670b5c8c-e09f-45dd-8ca4-3b1ee8a4d0a9" providerId="AD" clId="Web-{53470815-2615-BA24-0309-3EC7DD5806C3}" dt="2025-09-28T16:39:37.894" v="2"/>
            <ac:spMkLst>
              <pc:docMk/>
              <pc:sldMasterMk cId="1801931499" sldId="2147483648"/>
              <pc:sldLayoutMk cId="2747982985" sldId="2147483653"/>
              <ac:spMk id="4" creationId="{00000000-0000-0000-0000-000000000000}"/>
            </ac:spMkLst>
          </pc:spChg>
          <pc:spChg chg="mod">
            <ac:chgData name="Valentina Leone" userId="S::vleone@gvmnet.it::670b5c8c-e09f-45dd-8ca4-3b1ee8a4d0a9" providerId="AD" clId="Web-{53470815-2615-BA24-0309-3EC7DD5806C3}" dt="2025-09-28T16:39:37.894" v="2"/>
            <ac:spMkLst>
              <pc:docMk/>
              <pc:sldMasterMk cId="1801931499" sldId="2147483648"/>
              <pc:sldLayoutMk cId="2747982985" sldId="2147483653"/>
              <ac:spMk id="5" creationId="{00000000-0000-0000-0000-000000000000}"/>
            </ac:spMkLst>
          </pc:spChg>
          <pc:spChg chg="mod">
            <ac:chgData name="Valentina Leone" userId="S::vleone@gvmnet.it::670b5c8c-e09f-45dd-8ca4-3b1ee8a4d0a9" providerId="AD" clId="Web-{53470815-2615-BA24-0309-3EC7DD5806C3}" dt="2025-09-28T16:39:37.894" v="2"/>
            <ac:spMkLst>
              <pc:docMk/>
              <pc:sldMasterMk cId="1801931499" sldId="2147483648"/>
              <pc:sldLayoutMk cId="2747982985" sldId="2147483653"/>
              <ac:spMk id="6" creationId="{00000000-0000-0000-0000-000000000000}"/>
            </ac:spMkLst>
          </pc:spChg>
        </pc:sldLayoutChg>
        <pc:sldLayoutChg chg="del">
          <pc:chgData name="Valentina Leone" userId="S::vleone@gvmnet.it::670b5c8c-e09f-45dd-8ca4-3b1ee8a4d0a9" providerId="AD" clId="Web-{53470815-2615-BA24-0309-3EC7DD5806C3}" dt="2025-09-28T16:39:54.114" v="3"/>
          <pc:sldLayoutMkLst>
            <pc:docMk/>
            <pc:sldMasterMk cId="1801931499" sldId="2147483648"/>
            <pc:sldLayoutMk cId="331782546" sldId="2147483654"/>
          </pc:sldLayoutMkLst>
        </pc:sldLayoutChg>
        <pc:sldLayoutChg chg="del">
          <pc:chgData name="Valentina Leone" userId="S::vleone@gvmnet.it::670b5c8c-e09f-45dd-8ca4-3b1ee8a4d0a9" providerId="AD" clId="Web-{53470815-2615-BA24-0309-3EC7DD5806C3}" dt="2025-09-28T16:39:54.114" v="3"/>
          <pc:sldLayoutMkLst>
            <pc:docMk/>
            <pc:sldMasterMk cId="1801931499" sldId="2147483648"/>
            <pc:sldLayoutMk cId="1894095149" sldId="2147483655"/>
          </pc:sldLayoutMkLst>
        </pc:sldLayoutChg>
        <pc:sldLayoutChg chg="modSp del">
          <pc:chgData name="Valentina Leone" userId="S::vleone@gvmnet.it::670b5c8c-e09f-45dd-8ca4-3b1ee8a4d0a9" providerId="AD" clId="Web-{53470815-2615-BA24-0309-3EC7DD5806C3}" dt="2025-09-28T16:39:54.114" v="3"/>
          <pc:sldLayoutMkLst>
            <pc:docMk/>
            <pc:sldMasterMk cId="1801931499" sldId="2147483648"/>
            <pc:sldLayoutMk cId="2365816325" sldId="2147483656"/>
          </pc:sldLayoutMkLst>
          <pc:spChg chg="mod">
            <ac:chgData name="Valentina Leone" userId="S::vleone@gvmnet.it::670b5c8c-e09f-45dd-8ca4-3b1ee8a4d0a9" providerId="AD" clId="Web-{53470815-2615-BA24-0309-3EC7DD5806C3}" dt="2025-09-28T16:39:37.894" v="2"/>
            <ac:spMkLst>
              <pc:docMk/>
              <pc:sldMasterMk cId="1801931499" sldId="2147483648"/>
              <pc:sldLayoutMk cId="2365816325" sldId="2147483656"/>
              <ac:spMk id="2" creationId="{00000000-0000-0000-0000-000000000000}"/>
            </ac:spMkLst>
          </pc:spChg>
          <pc:spChg chg="mod">
            <ac:chgData name="Valentina Leone" userId="S::vleone@gvmnet.it::670b5c8c-e09f-45dd-8ca4-3b1ee8a4d0a9" providerId="AD" clId="Web-{53470815-2615-BA24-0309-3EC7DD5806C3}" dt="2025-09-28T16:39:37.894" v="2"/>
            <ac:spMkLst>
              <pc:docMk/>
              <pc:sldMasterMk cId="1801931499" sldId="2147483648"/>
              <pc:sldLayoutMk cId="2365816325" sldId="2147483656"/>
              <ac:spMk id="3" creationId="{00000000-0000-0000-0000-000000000000}"/>
            </ac:spMkLst>
          </pc:spChg>
          <pc:spChg chg="mod">
            <ac:chgData name="Valentina Leone" userId="S::vleone@gvmnet.it::670b5c8c-e09f-45dd-8ca4-3b1ee8a4d0a9" providerId="AD" clId="Web-{53470815-2615-BA24-0309-3EC7DD5806C3}" dt="2025-09-28T16:39:37.894" v="2"/>
            <ac:spMkLst>
              <pc:docMk/>
              <pc:sldMasterMk cId="1801931499" sldId="2147483648"/>
              <pc:sldLayoutMk cId="2365816325" sldId="2147483656"/>
              <ac:spMk id="4" creationId="{00000000-0000-0000-0000-000000000000}"/>
            </ac:spMkLst>
          </pc:spChg>
        </pc:sldLayoutChg>
        <pc:sldLayoutChg chg="modSp del">
          <pc:chgData name="Valentina Leone" userId="S::vleone@gvmnet.it::670b5c8c-e09f-45dd-8ca4-3b1ee8a4d0a9" providerId="AD" clId="Web-{53470815-2615-BA24-0309-3EC7DD5806C3}" dt="2025-09-28T16:39:54.114" v="3"/>
          <pc:sldLayoutMkLst>
            <pc:docMk/>
            <pc:sldMasterMk cId="1801931499" sldId="2147483648"/>
            <pc:sldLayoutMk cId="1688576698" sldId="2147483657"/>
          </pc:sldLayoutMkLst>
          <pc:spChg chg="mod">
            <ac:chgData name="Valentina Leone" userId="S::vleone@gvmnet.it::670b5c8c-e09f-45dd-8ca4-3b1ee8a4d0a9" providerId="AD" clId="Web-{53470815-2615-BA24-0309-3EC7DD5806C3}" dt="2025-09-28T16:39:37.894" v="2"/>
            <ac:spMkLst>
              <pc:docMk/>
              <pc:sldMasterMk cId="1801931499" sldId="2147483648"/>
              <pc:sldLayoutMk cId="1688576698" sldId="2147483657"/>
              <ac:spMk id="2" creationId="{00000000-0000-0000-0000-000000000000}"/>
            </ac:spMkLst>
          </pc:spChg>
          <pc:spChg chg="mod">
            <ac:chgData name="Valentina Leone" userId="S::vleone@gvmnet.it::670b5c8c-e09f-45dd-8ca4-3b1ee8a4d0a9" providerId="AD" clId="Web-{53470815-2615-BA24-0309-3EC7DD5806C3}" dt="2025-09-28T16:39:37.894" v="2"/>
            <ac:spMkLst>
              <pc:docMk/>
              <pc:sldMasterMk cId="1801931499" sldId="2147483648"/>
              <pc:sldLayoutMk cId="1688576698" sldId="2147483657"/>
              <ac:spMk id="3" creationId="{00000000-0000-0000-0000-000000000000}"/>
            </ac:spMkLst>
          </pc:spChg>
          <pc:spChg chg="mod">
            <ac:chgData name="Valentina Leone" userId="S::vleone@gvmnet.it::670b5c8c-e09f-45dd-8ca4-3b1ee8a4d0a9" providerId="AD" clId="Web-{53470815-2615-BA24-0309-3EC7DD5806C3}" dt="2025-09-28T16:39:37.894" v="2"/>
            <ac:spMkLst>
              <pc:docMk/>
              <pc:sldMasterMk cId="1801931499" sldId="2147483648"/>
              <pc:sldLayoutMk cId="1688576698" sldId="2147483657"/>
              <ac:spMk id="4" creationId="{00000000-0000-0000-0000-000000000000}"/>
            </ac:spMkLst>
          </pc:spChg>
        </pc:sldLayoutChg>
        <pc:sldLayoutChg chg="del">
          <pc:chgData name="Valentina Leone" userId="S::vleone@gvmnet.it::670b5c8c-e09f-45dd-8ca4-3b1ee8a4d0a9" providerId="AD" clId="Web-{53470815-2615-BA24-0309-3EC7DD5806C3}" dt="2025-09-28T16:39:54.114" v="3"/>
          <pc:sldLayoutMkLst>
            <pc:docMk/>
            <pc:sldMasterMk cId="1801931499" sldId="2147483648"/>
            <pc:sldLayoutMk cId="3424469029" sldId="2147483658"/>
          </pc:sldLayoutMkLst>
        </pc:sldLayoutChg>
        <pc:sldLayoutChg chg="modSp del">
          <pc:chgData name="Valentina Leone" userId="S::vleone@gvmnet.it::670b5c8c-e09f-45dd-8ca4-3b1ee8a4d0a9" providerId="AD" clId="Web-{53470815-2615-BA24-0309-3EC7DD5806C3}" dt="2025-09-28T16:39:54.114" v="3"/>
          <pc:sldLayoutMkLst>
            <pc:docMk/>
            <pc:sldMasterMk cId="1801931499" sldId="2147483648"/>
            <pc:sldLayoutMk cId="1026842362" sldId="2147483659"/>
          </pc:sldLayoutMkLst>
          <pc:spChg chg="mod">
            <ac:chgData name="Valentina Leone" userId="S::vleone@gvmnet.it::670b5c8c-e09f-45dd-8ca4-3b1ee8a4d0a9" providerId="AD" clId="Web-{53470815-2615-BA24-0309-3EC7DD5806C3}" dt="2025-09-28T16:39:37.894" v="2"/>
            <ac:spMkLst>
              <pc:docMk/>
              <pc:sldMasterMk cId="1801931499" sldId="2147483648"/>
              <pc:sldLayoutMk cId="1026842362" sldId="2147483659"/>
              <ac:spMk id="2" creationId="{00000000-0000-0000-0000-000000000000}"/>
            </ac:spMkLst>
          </pc:spChg>
          <pc:spChg chg="mod">
            <ac:chgData name="Valentina Leone" userId="S::vleone@gvmnet.it::670b5c8c-e09f-45dd-8ca4-3b1ee8a4d0a9" providerId="AD" clId="Web-{53470815-2615-BA24-0309-3EC7DD5806C3}" dt="2025-09-28T16:39:37.894" v="2"/>
            <ac:spMkLst>
              <pc:docMk/>
              <pc:sldMasterMk cId="1801931499" sldId="2147483648"/>
              <pc:sldLayoutMk cId="1026842362" sldId="2147483659"/>
              <ac:spMk id="3" creationId="{00000000-0000-0000-0000-000000000000}"/>
            </ac:spMkLst>
          </pc:spChg>
        </pc:sldLayoutChg>
      </pc:sldMasterChg>
      <pc:sldMasterChg chg="add del addSldLayout delSldLayout modSldLayout">
        <pc:chgData name="Valentina Leone" userId="S::vleone@gvmnet.it::670b5c8c-e09f-45dd-8ca4-3b1ee8a4d0a9" providerId="AD" clId="Web-{53470815-2615-BA24-0309-3EC7DD5806C3}" dt="2025-09-28T16:39:56.004" v="4"/>
        <pc:sldMasterMkLst>
          <pc:docMk/>
          <pc:sldMasterMk cId="4143176937" sldId="2147483660"/>
        </pc:sldMasterMkLst>
        <pc:sldLayoutChg chg="add del mod replId">
          <pc:chgData name="Valentina Leone" userId="S::vleone@gvmnet.it::670b5c8c-e09f-45dd-8ca4-3b1ee8a4d0a9" providerId="AD" clId="Web-{53470815-2615-BA24-0309-3EC7DD5806C3}" dt="2025-09-28T16:39:56.004" v="4"/>
          <pc:sldLayoutMkLst>
            <pc:docMk/>
            <pc:sldMasterMk cId="4143176937" sldId="2147483660"/>
            <pc:sldLayoutMk cId="2191395881" sldId="2147483661"/>
          </pc:sldLayoutMkLst>
        </pc:sldLayoutChg>
        <pc:sldLayoutChg chg="add del mod replId">
          <pc:chgData name="Valentina Leone" userId="S::vleone@gvmnet.it::670b5c8c-e09f-45dd-8ca4-3b1ee8a4d0a9" providerId="AD" clId="Web-{53470815-2615-BA24-0309-3EC7DD5806C3}" dt="2025-09-28T16:39:56.004" v="4"/>
          <pc:sldLayoutMkLst>
            <pc:docMk/>
            <pc:sldMasterMk cId="4143176937" sldId="2147483660"/>
            <pc:sldLayoutMk cId="2584843624" sldId="2147483662"/>
          </pc:sldLayoutMkLst>
        </pc:sldLayoutChg>
        <pc:sldLayoutChg chg="add del mod replId">
          <pc:chgData name="Valentina Leone" userId="S::vleone@gvmnet.it::670b5c8c-e09f-45dd-8ca4-3b1ee8a4d0a9" providerId="AD" clId="Web-{53470815-2615-BA24-0309-3EC7DD5806C3}" dt="2025-09-28T16:39:56.004" v="4"/>
          <pc:sldLayoutMkLst>
            <pc:docMk/>
            <pc:sldMasterMk cId="4143176937" sldId="2147483660"/>
            <pc:sldLayoutMk cId="3180682018" sldId="2147483663"/>
          </pc:sldLayoutMkLst>
        </pc:sldLayoutChg>
        <pc:sldLayoutChg chg="add del mod replId">
          <pc:chgData name="Valentina Leone" userId="S::vleone@gvmnet.it::670b5c8c-e09f-45dd-8ca4-3b1ee8a4d0a9" providerId="AD" clId="Web-{53470815-2615-BA24-0309-3EC7DD5806C3}" dt="2025-09-28T16:39:56.004" v="4"/>
          <pc:sldLayoutMkLst>
            <pc:docMk/>
            <pc:sldMasterMk cId="4143176937" sldId="2147483660"/>
            <pc:sldLayoutMk cId="16666629" sldId="2147483664"/>
          </pc:sldLayoutMkLst>
        </pc:sldLayoutChg>
        <pc:sldLayoutChg chg="add del mod replId">
          <pc:chgData name="Valentina Leone" userId="S::vleone@gvmnet.it::670b5c8c-e09f-45dd-8ca4-3b1ee8a4d0a9" providerId="AD" clId="Web-{53470815-2615-BA24-0309-3EC7DD5806C3}" dt="2025-09-28T16:39:56.004" v="4"/>
          <pc:sldLayoutMkLst>
            <pc:docMk/>
            <pc:sldMasterMk cId="4143176937" sldId="2147483660"/>
            <pc:sldLayoutMk cId="39867104" sldId="2147483665"/>
          </pc:sldLayoutMkLst>
        </pc:sldLayoutChg>
        <pc:sldLayoutChg chg="add del mod replId">
          <pc:chgData name="Valentina Leone" userId="S::vleone@gvmnet.it::670b5c8c-e09f-45dd-8ca4-3b1ee8a4d0a9" providerId="AD" clId="Web-{53470815-2615-BA24-0309-3EC7DD5806C3}" dt="2025-09-28T16:39:56.004" v="4"/>
          <pc:sldLayoutMkLst>
            <pc:docMk/>
            <pc:sldMasterMk cId="4143176937" sldId="2147483660"/>
            <pc:sldLayoutMk cId="2853904226" sldId="2147483666"/>
          </pc:sldLayoutMkLst>
        </pc:sldLayoutChg>
        <pc:sldLayoutChg chg="add del mod replId">
          <pc:chgData name="Valentina Leone" userId="S::vleone@gvmnet.it::670b5c8c-e09f-45dd-8ca4-3b1ee8a4d0a9" providerId="AD" clId="Web-{53470815-2615-BA24-0309-3EC7DD5806C3}" dt="2025-09-28T16:39:56.004" v="4"/>
          <pc:sldLayoutMkLst>
            <pc:docMk/>
            <pc:sldMasterMk cId="4143176937" sldId="2147483660"/>
            <pc:sldLayoutMk cId="4151386752" sldId="2147483667"/>
          </pc:sldLayoutMkLst>
        </pc:sldLayoutChg>
        <pc:sldLayoutChg chg="add del mod replId">
          <pc:chgData name="Valentina Leone" userId="S::vleone@gvmnet.it::670b5c8c-e09f-45dd-8ca4-3b1ee8a4d0a9" providerId="AD" clId="Web-{53470815-2615-BA24-0309-3EC7DD5806C3}" dt="2025-09-28T16:39:56.004" v="4"/>
          <pc:sldLayoutMkLst>
            <pc:docMk/>
            <pc:sldMasterMk cId="4143176937" sldId="2147483660"/>
            <pc:sldLayoutMk cId="211283097" sldId="2147483668"/>
          </pc:sldLayoutMkLst>
        </pc:sldLayoutChg>
        <pc:sldLayoutChg chg="add del mod replId">
          <pc:chgData name="Valentina Leone" userId="S::vleone@gvmnet.it::670b5c8c-e09f-45dd-8ca4-3b1ee8a4d0a9" providerId="AD" clId="Web-{53470815-2615-BA24-0309-3EC7DD5806C3}" dt="2025-09-28T16:39:56.004" v="4"/>
          <pc:sldLayoutMkLst>
            <pc:docMk/>
            <pc:sldMasterMk cId="4143176937" sldId="2147483660"/>
            <pc:sldLayoutMk cId="4294878818" sldId="2147483669"/>
          </pc:sldLayoutMkLst>
        </pc:sldLayoutChg>
        <pc:sldLayoutChg chg="add del mod replId">
          <pc:chgData name="Valentina Leone" userId="S::vleone@gvmnet.it::670b5c8c-e09f-45dd-8ca4-3b1ee8a4d0a9" providerId="AD" clId="Web-{53470815-2615-BA24-0309-3EC7DD5806C3}" dt="2025-09-28T16:39:56.004" v="4"/>
          <pc:sldLayoutMkLst>
            <pc:docMk/>
            <pc:sldMasterMk cId="4143176937" sldId="2147483660"/>
            <pc:sldLayoutMk cId="3672632609" sldId="2147483670"/>
          </pc:sldLayoutMkLst>
        </pc:sldLayoutChg>
        <pc:sldLayoutChg chg="add del mod replId">
          <pc:chgData name="Valentina Leone" userId="S::vleone@gvmnet.it::670b5c8c-e09f-45dd-8ca4-3b1ee8a4d0a9" providerId="AD" clId="Web-{53470815-2615-BA24-0309-3EC7DD5806C3}" dt="2025-09-28T16:39:56.004" v="4"/>
          <pc:sldLayoutMkLst>
            <pc:docMk/>
            <pc:sldMasterMk cId="4143176937" sldId="2147483660"/>
            <pc:sldLayoutMk cId="2832887362" sldId="2147483671"/>
          </pc:sldLayoutMkLst>
        </pc:sldLayoutChg>
      </pc:sldMasterChg>
      <pc:sldMasterChg chg="add mod setBg addSldLayout modSldLayout">
        <pc:chgData name="Valentina Leone" userId="S::vleone@gvmnet.it::670b5c8c-e09f-45dd-8ca4-3b1ee8a4d0a9" providerId="AD" clId="Web-{53470815-2615-BA24-0309-3EC7DD5806C3}" dt="2025-09-28T16:40:25.333" v="5"/>
        <pc:sldMasterMkLst>
          <pc:docMk/>
          <pc:sldMasterMk cId="2127890433" sldId="2147483672"/>
        </pc:sldMasterMkLst>
        <pc:sldLayoutChg chg="add mod replId">
          <pc:chgData name="Valentina Leone" userId="S::vleone@gvmnet.it::670b5c8c-e09f-45dd-8ca4-3b1ee8a4d0a9" providerId="AD" clId="Web-{53470815-2615-BA24-0309-3EC7DD5806C3}" dt="2025-09-28T16:40:25.333" v="5"/>
          <pc:sldLayoutMkLst>
            <pc:docMk/>
            <pc:sldMasterMk cId="2127890433" sldId="2147483672"/>
            <pc:sldLayoutMk cId="2294049443" sldId="2147483673"/>
          </pc:sldLayoutMkLst>
        </pc:sldLayoutChg>
        <pc:sldLayoutChg chg="add mod replId">
          <pc:chgData name="Valentina Leone" userId="S::vleone@gvmnet.it::670b5c8c-e09f-45dd-8ca4-3b1ee8a4d0a9" providerId="AD" clId="Web-{53470815-2615-BA24-0309-3EC7DD5806C3}" dt="2025-09-28T16:40:25.333" v="5"/>
          <pc:sldLayoutMkLst>
            <pc:docMk/>
            <pc:sldMasterMk cId="2127890433" sldId="2147483672"/>
            <pc:sldLayoutMk cId="2443968183" sldId="2147483674"/>
          </pc:sldLayoutMkLst>
        </pc:sldLayoutChg>
        <pc:sldLayoutChg chg="add mod replId">
          <pc:chgData name="Valentina Leone" userId="S::vleone@gvmnet.it::670b5c8c-e09f-45dd-8ca4-3b1ee8a4d0a9" providerId="AD" clId="Web-{53470815-2615-BA24-0309-3EC7DD5806C3}" dt="2025-09-28T16:40:25.333" v="5"/>
          <pc:sldLayoutMkLst>
            <pc:docMk/>
            <pc:sldMasterMk cId="2127890433" sldId="2147483672"/>
            <pc:sldLayoutMk cId="683198297" sldId="2147483675"/>
          </pc:sldLayoutMkLst>
        </pc:sldLayoutChg>
        <pc:sldLayoutChg chg="add mod replId">
          <pc:chgData name="Valentina Leone" userId="S::vleone@gvmnet.it::670b5c8c-e09f-45dd-8ca4-3b1ee8a4d0a9" providerId="AD" clId="Web-{53470815-2615-BA24-0309-3EC7DD5806C3}" dt="2025-09-28T16:40:25.333" v="5"/>
          <pc:sldLayoutMkLst>
            <pc:docMk/>
            <pc:sldMasterMk cId="2127890433" sldId="2147483672"/>
            <pc:sldLayoutMk cId="2060798165" sldId="2147483676"/>
          </pc:sldLayoutMkLst>
        </pc:sldLayoutChg>
        <pc:sldLayoutChg chg="add mod replId">
          <pc:chgData name="Valentina Leone" userId="S::vleone@gvmnet.it::670b5c8c-e09f-45dd-8ca4-3b1ee8a4d0a9" providerId="AD" clId="Web-{53470815-2615-BA24-0309-3EC7DD5806C3}" dt="2025-09-28T16:40:25.333" v="5"/>
          <pc:sldLayoutMkLst>
            <pc:docMk/>
            <pc:sldMasterMk cId="2127890433" sldId="2147483672"/>
            <pc:sldLayoutMk cId="956734831" sldId="2147483677"/>
          </pc:sldLayoutMkLst>
        </pc:sldLayoutChg>
        <pc:sldLayoutChg chg="add mod replId">
          <pc:chgData name="Valentina Leone" userId="S::vleone@gvmnet.it::670b5c8c-e09f-45dd-8ca4-3b1ee8a4d0a9" providerId="AD" clId="Web-{53470815-2615-BA24-0309-3EC7DD5806C3}" dt="2025-09-28T16:40:25.333" v="5"/>
          <pc:sldLayoutMkLst>
            <pc:docMk/>
            <pc:sldMasterMk cId="2127890433" sldId="2147483672"/>
            <pc:sldLayoutMk cId="3708194523" sldId="2147483678"/>
          </pc:sldLayoutMkLst>
        </pc:sldLayoutChg>
        <pc:sldLayoutChg chg="add mod replId">
          <pc:chgData name="Valentina Leone" userId="S::vleone@gvmnet.it::670b5c8c-e09f-45dd-8ca4-3b1ee8a4d0a9" providerId="AD" clId="Web-{53470815-2615-BA24-0309-3EC7DD5806C3}" dt="2025-09-28T16:40:25.333" v="5"/>
          <pc:sldLayoutMkLst>
            <pc:docMk/>
            <pc:sldMasterMk cId="2127890433" sldId="2147483672"/>
            <pc:sldLayoutMk cId="1975088506" sldId="2147483679"/>
          </pc:sldLayoutMkLst>
        </pc:sldLayoutChg>
        <pc:sldLayoutChg chg="add mod replId">
          <pc:chgData name="Valentina Leone" userId="S::vleone@gvmnet.it::670b5c8c-e09f-45dd-8ca4-3b1ee8a4d0a9" providerId="AD" clId="Web-{53470815-2615-BA24-0309-3EC7DD5806C3}" dt="2025-09-28T16:40:25.333" v="5"/>
          <pc:sldLayoutMkLst>
            <pc:docMk/>
            <pc:sldMasterMk cId="2127890433" sldId="2147483672"/>
            <pc:sldLayoutMk cId="2398125527" sldId="2147483680"/>
          </pc:sldLayoutMkLst>
        </pc:sldLayoutChg>
        <pc:sldLayoutChg chg="add mod replId">
          <pc:chgData name="Valentina Leone" userId="S::vleone@gvmnet.it::670b5c8c-e09f-45dd-8ca4-3b1ee8a4d0a9" providerId="AD" clId="Web-{53470815-2615-BA24-0309-3EC7DD5806C3}" dt="2025-09-28T16:40:25.333" v="5"/>
          <pc:sldLayoutMkLst>
            <pc:docMk/>
            <pc:sldMasterMk cId="2127890433" sldId="2147483672"/>
            <pc:sldLayoutMk cId="1997997035" sldId="2147483681"/>
          </pc:sldLayoutMkLst>
        </pc:sldLayoutChg>
        <pc:sldLayoutChg chg="add mod replId">
          <pc:chgData name="Valentina Leone" userId="S::vleone@gvmnet.it::670b5c8c-e09f-45dd-8ca4-3b1ee8a4d0a9" providerId="AD" clId="Web-{53470815-2615-BA24-0309-3EC7DD5806C3}" dt="2025-09-28T16:40:25.333" v="5"/>
          <pc:sldLayoutMkLst>
            <pc:docMk/>
            <pc:sldMasterMk cId="2127890433" sldId="2147483672"/>
            <pc:sldLayoutMk cId="1682270482" sldId="2147483682"/>
          </pc:sldLayoutMkLst>
        </pc:sldLayoutChg>
        <pc:sldLayoutChg chg="add mod replId">
          <pc:chgData name="Valentina Leone" userId="S::vleone@gvmnet.it::670b5c8c-e09f-45dd-8ca4-3b1ee8a4d0a9" providerId="AD" clId="Web-{53470815-2615-BA24-0309-3EC7DD5806C3}" dt="2025-09-28T16:40:25.333" v="5"/>
          <pc:sldLayoutMkLst>
            <pc:docMk/>
            <pc:sldMasterMk cId="2127890433" sldId="2147483672"/>
            <pc:sldLayoutMk cId="3880531434" sldId="2147483683"/>
          </pc:sldLayoutMkLst>
        </pc:sldLayoutChg>
      </pc:sldMasterChg>
    </pc:docChg>
  </pc:docChgLst>
</pc:chgInfo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7.png"/><Relationship Id="rId4" Type="http://schemas.openxmlformats.org/officeDocument/2006/relationships/image" Target="../media/image8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7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C2C498-2319-469A-AA71-6572A14F411D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8BF8554-9670-4620-B29B-4424B87F43C5}">
      <dgm:prSet/>
      <dgm:spPr/>
      <dgm:t>
        <a:bodyPr/>
        <a:lstStyle/>
        <a:p>
          <a:r>
            <a:rPr lang="it-IT" dirty="0"/>
            <a:t>Organizza il tavolo operatorio secondo le tipologie d intervento</a:t>
          </a:r>
          <a:endParaRPr lang="en-US" dirty="0"/>
        </a:p>
      </dgm:t>
    </dgm:pt>
    <dgm:pt modelId="{306DB613-07D7-471E-9F48-6C4C34447E53}" type="parTrans" cxnId="{603FCFCE-AC10-4353-827E-120E45B5DD50}">
      <dgm:prSet/>
      <dgm:spPr/>
      <dgm:t>
        <a:bodyPr/>
        <a:lstStyle/>
        <a:p>
          <a:endParaRPr lang="en-US"/>
        </a:p>
      </dgm:t>
    </dgm:pt>
    <dgm:pt modelId="{B083E5C8-1C4E-4393-93AB-8D17190F0521}" type="sibTrans" cxnId="{603FCFCE-AC10-4353-827E-120E45B5DD50}">
      <dgm:prSet/>
      <dgm:spPr/>
      <dgm:t>
        <a:bodyPr/>
        <a:lstStyle/>
        <a:p>
          <a:endParaRPr lang="en-US"/>
        </a:p>
      </dgm:t>
    </dgm:pt>
    <dgm:pt modelId="{8477F5B8-37CA-47CB-B2F0-E29754FF6003}">
      <dgm:prSet/>
      <dgm:spPr/>
      <dgm:t>
        <a:bodyPr/>
        <a:lstStyle/>
        <a:p>
          <a:r>
            <a:rPr lang="it-IT"/>
            <a:t>Gestisce l applicazione delle norme igienico sanitarie e del dress code in so</a:t>
          </a:r>
          <a:endParaRPr lang="en-US"/>
        </a:p>
      </dgm:t>
    </dgm:pt>
    <dgm:pt modelId="{D0D28F04-1A9C-449F-A749-3FE33BE8782B}" type="parTrans" cxnId="{065B753E-6052-46FA-AC47-627FC77EFFEE}">
      <dgm:prSet/>
      <dgm:spPr/>
      <dgm:t>
        <a:bodyPr/>
        <a:lstStyle/>
        <a:p>
          <a:endParaRPr lang="en-US"/>
        </a:p>
      </dgm:t>
    </dgm:pt>
    <dgm:pt modelId="{C6DEF56D-5F8C-4E6A-859B-FECA3E9CC60A}" type="sibTrans" cxnId="{065B753E-6052-46FA-AC47-627FC77EFFEE}">
      <dgm:prSet/>
      <dgm:spPr/>
      <dgm:t>
        <a:bodyPr/>
        <a:lstStyle/>
        <a:p>
          <a:endParaRPr lang="en-US"/>
        </a:p>
      </dgm:t>
    </dgm:pt>
    <dgm:pt modelId="{F90D4360-379D-4B6E-A3BC-F1C847F9DBF9}">
      <dgm:prSet/>
      <dgm:spPr/>
      <dgm:t>
        <a:bodyPr/>
        <a:lstStyle/>
        <a:p>
          <a:r>
            <a:rPr lang="it-IT"/>
            <a:t>Previene i rischi per la sicurezza in So </a:t>
          </a:r>
          <a:endParaRPr lang="en-US"/>
        </a:p>
      </dgm:t>
    </dgm:pt>
    <dgm:pt modelId="{ABBB0C15-0342-42CA-B519-21511220DC61}" type="parTrans" cxnId="{F8B9243A-F7DF-4F27-BC76-F376ACEB749E}">
      <dgm:prSet/>
      <dgm:spPr/>
      <dgm:t>
        <a:bodyPr/>
        <a:lstStyle/>
        <a:p>
          <a:endParaRPr lang="en-US"/>
        </a:p>
      </dgm:t>
    </dgm:pt>
    <dgm:pt modelId="{8D67C97F-BB0F-4489-A623-4F54DE280679}" type="sibTrans" cxnId="{F8B9243A-F7DF-4F27-BC76-F376ACEB749E}">
      <dgm:prSet/>
      <dgm:spPr/>
      <dgm:t>
        <a:bodyPr/>
        <a:lstStyle/>
        <a:p>
          <a:endParaRPr lang="en-US"/>
        </a:p>
      </dgm:t>
    </dgm:pt>
    <dgm:pt modelId="{0CF63944-7032-4FA4-809A-CECB3E27FCE2}">
      <dgm:prSet/>
      <dgm:spPr/>
      <dgm:t>
        <a:bodyPr/>
        <a:lstStyle/>
        <a:p>
          <a:r>
            <a:rPr lang="it-IT" dirty="0"/>
            <a:t>Si assicura </a:t>
          </a:r>
          <a:r>
            <a:rPr lang="it-IT" dirty="0" smtClean="0"/>
            <a:t> che le </a:t>
          </a:r>
          <a:r>
            <a:rPr lang="it-IT" dirty="0"/>
            <a:t>procedure di sicurezza siano applicate</a:t>
          </a:r>
          <a:endParaRPr lang="en-US" dirty="0"/>
        </a:p>
      </dgm:t>
    </dgm:pt>
    <dgm:pt modelId="{03F56E28-CB3C-4D8C-9889-7223321574C6}" type="parTrans" cxnId="{6E7577AC-828D-46BD-9B27-CB3AA498A0E4}">
      <dgm:prSet/>
      <dgm:spPr/>
      <dgm:t>
        <a:bodyPr/>
        <a:lstStyle/>
        <a:p>
          <a:endParaRPr lang="en-US"/>
        </a:p>
      </dgm:t>
    </dgm:pt>
    <dgm:pt modelId="{F8E90450-5FE4-4FE9-A37F-12326C1A8929}" type="sibTrans" cxnId="{6E7577AC-828D-46BD-9B27-CB3AA498A0E4}">
      <dgm:prSet/>
      <dgm:spPr/>
      <dgm:t>
        <a:bodyPr/>
        <a:lstStyle/>
        <a:p>
          <a:endParaRPr lang="en-US"/>
        </a:p>
      </dgm:t>
    </dgm:pt>
    <dgm:pt modelId="{31F55179-C85A-4AE1-BF63-E32B85624800}" type="pres">
      <dgm:prSet presAssocID="{1FC2C498-2319-469A-AA71-6572A14F411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C0DBBF10-3933-419C-8211-A97D03B68F12}" type="pres">
      <dgm:prSet presAssocID="{1FC2C498-2319-469A-AA71-6572A14F411D}" presName="dummyMaxCanvas" presStyleCnt="0">
        <dgm:presLayoutVars/>
      </dgm:prSet>
      <dgm:spPr/>
    </dgm:pt>
    <dgm:pt modelId="{777B87DD-E07B-4B73-9C77-5B0A684AC5B9}" type="pres">
      <dgm:prSet presAssocID="{1FC2C498-2319-469A-AA71-6572A14F411D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36D483F-2199-4FCD-9404-BE344E9EF7C3}" type="pres">
      <dgm:prSet presAssocID="{1FC2C498-2319-469A-AA71-6572A14F411D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7E06151-B1C0-40D5-9622-DEDF342EC6FF}" type="pres">
      <dgm:prSet presAssocID="{1FC2C498-2319-469A-AA71-6572A14F411D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5614211-912E-472B-A933-43174278621D}" type="pres">
      <dgm:prSet presAssocID="{1FC2C498-2319-469A-AA71-6572A14F411D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556B42E-6E16-4AFF-8EA7-6E59D5E10BBB}" type="pres">
      <dgm:prSet presAssocID="{1FC2C498-2319-469A-AA71-6572A14F411D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02D7D48-10EA-40E5-9FE0-0C857AFB7008}" type="pres">
      <dgm:prSet presAssocID="{1FC2C498-2319-469A-AA71-6572A14F411D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D287810-68A4-49F4-A787-D15D0BBCF0FA}" type="pres">
      <dgm:prSet presAssocID="{1FC2C498-2319-469A-AA71-6572A14F411D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4CC4633-EBAC-4DDF-AE9D-EB40AE476618}" type="pres">
      <dgm:prSet presAssocID="{1FC2C498-2319-469A-AA71-6572A14F411D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3A1E69B-3C37-406E-97D9-F509BF13D65C}" type="pres">
      <dgm:prSet presAssocID="{1FC2C498-2319-469A-AA71-6572A14F411D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14E75DD-36C3-43D4-8C73-18200FCB9F3D}" type="pres">
      <dgm:prSet presAssocID="{1FC2C498-2319-469A-AA71-6572A14F411D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019F012-ED95-4548-9612-D8D1F360C6B5}" type="pres">
      <dgm:prSet presAssocID="{1FC2C498-2319-469A-AA71-6572A14F411D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D4FC8A68-C424-4DB6-A200-0349B6799522}" type="presOf" srcId="{8477F5B8-37CA-47CB-B2F0-E29754FF6003}" destId="{83A1E69B-3C37-406E-97D9-F509BF13D65C}" srcOrd="1" destOrd="0" presId="urn:microsoft.com/office/officeart/2005/8/layout/vProcess5"/>
    <dgm:cxn modelId="{9BBD8615-6E84-4032-BCA2-E9E5BC1915EE}" type="presOf" srcId="{0CF63944-7032-4FA4-809A-CECB3E27FCE2}" destId="{95614211-912E-472B-A933-43174278621D}" srcOrd="0" destOrd="0" presId="urn:microsoft.com/office/officeart/2005/8/layout/vProcess5"/>
    <dgm:cxn modelId="{24670BCC-7D4D-48A8-ACED-91238B53D885}" type="presOf" srcId="{F90D4360-379D-4B6E-A3BC-F1C847F9DBF9}" destId="{37E06151-B1C0-40D5-9622-DEDF342EC6FF}" srcOrd="0" destOrd="0" presId="urn:microsoft.com/office/officeart/2005/8/layout/vProcess5"/>
    <dgm:cxn modelId="{603FCFCE-AC10-4353-827E-120E45B5DD50}" srcId="{1FC2C498-2319-469A-AA71-6572A14F411D}" destId="{98BF8554-9670-4620-B29B-4424B87F43C5}" srcOrd="0" destOrd="0" parTransId="{306DB613-07D7-471E-9F48-6C4C34447E53}" sibTransId="{B083E5C8-1C4E-4393-93AB-8D17190F0521}"/>
    <dgm:cxn modelId="{850B572C-E173-478B-BB81-075930640F91}" type="presOf" srcId="{F90D4360-379D-4B6E-A3BC-F1C847F9DBF9}" destId="{714E75DD-36C3-43D4-8C73-18200FCB9F3D}" srcOrd="1" destOrd="0" presId="urn:microsoft.com/office/officeart/2005/8/layout/vProcess5"/>
    <dgm:cxn modelId="{0A066F4C-4CCE-4CEB-B99D-1A8C909361E7}" type="presOf" srcId="{B083E5C8-1C4E-4393-93AB-8D17190F0521}" destId="{8556B42E-6E16-4AFF-8EA7-6E59D5E10BBB}" srcOrd="0" destOrd="0" presId="urn:microsoft.com/office/officeart/2005/8/layout/vProcess5"/>
    <dgm:cxn modelId="{493E5B0F-B9C3-4E43-9227-FBD029C7F4AD}" type="presOf" srcId="{98BF8554-9670-4620-B29B-4424B87F43C5}" destId="{777B87DD-E07B-4B73-9C77-5B0A684AC5B9}" srcOrd="0" destOrd="0" presId="urn:microsoft.com/office/officeart/2005/8/layout/vProcess5"/>
    <dgm:cxn modelId="{065B753E-6052-46FA-AC47-627FC77EFFEE}" srcId="{1FC2C498-2319-469A-AA71-6572A14F411D}" destId="{8477F5B8-37CA-47CB-B2F0-E29754FF6003}" srcOrd="1" destOrd="0" parTransId="{D0D28F04-1A9C-449F-A749-3FE33BE8782B}" sibTransId="{C6DEF56D-5F8C-4E6A-859B-FECA3E9CC60A}"/>
    <dgm:cxn modelId="{267C8837-90DE-4798-9A77-75C1125C5FAA}" type="presOf" srcId="{C6DEF56D-5F8C-4E6A-859B-FECA3E9CC60A}" destId="{102D7D48-10EA-40E5-9FE0-0C857AFB7008}" srcOrd="0" destOrd="0" presId="urn:microsoft.com/office/officeart/2005/8/layout/vProcess5"/>
    <dgm:cxn modelId="{B099CC68-96E7-4A87-A51E-D7FD50A7611E}" type="presOf" srcId="{0CF63944-7032-4FA4-809A-CECB3E27FCE2}" destId="{8019F012-ED95-4548-9612-D8D1F360C6B5}" srcOrd="1" destOrd="0" presId="urn:microsoft.com/office/officeart/2005/8/layout/vProcess5"/>
    <dgm:cxn modelId="{DDFD1684-7F3F-4527-80C7-409C0F264942}" type="presOf" srcId="{8477F5B8-37CA-47CB-B2F0-E29754FF6003}" destId="{136D483F-2199-4FCD-9404-BE344E9EF7C3}" srcOrd="0" destOrd="0" presId="urn:microsoft.com/office/officeart/2005/8/layout/vProcess5"/>
    <dgm:cxn modelId="{DB98F4EB-58CE-4EF2-9A70-070015EE7C76}" type="presOf" srcId="{98BF8554-9670-4620-B29B-4424B87F43C5}" destId="{C4CC4633-EBAC-4DDF-AE9D-EB40AE476618}" srcOrd="1" destOrd="0" presId="urn:microsoft.com/office/officeart/2005/8/layout/vProcess5"/>
    <dgm:cxn modelId="{CA68337B-F19E-4F3C-ADA9-229E39BEEEC9}" type="presOf" srcId="{8D67C97F-BB0F-4489-A623-4F54DE280679}" destId="{0D287810-68A4-49F4-A787-D15D0BBCF0FA}" srcOrd="0" destOrd="0" presId="urn:microsoft.com/office/officeart/2005/8/layout/vProcess5"/>
    <dgm:cxn modelId="{671692EE-26E4-406E-845B-7676A737F5A9}" type="presOf" srcId="{1FC2C498-2319-469A-AA71-6572A14F411D}" destId="{31F55179-C85A-4AE1-BF63-E32B85624800}" srcOrd="0" destOrd="0" presId="urn:microsoft.com/office/officeart/2005/8/layout/vProcess5"/>
    <dgm:cxn modelId="{F8B9243A-F7DF-4F27-BC76-F376ACEB749E}" srcId="{1FC2C498-2319-469A-AA71-6572A14F411D}" destId="{F90D4360-379D-4B6E-A3BC-F1C847F9DBF9}" srcOrd="2" destOrd="0" parTransId="{ABBB0C15-0342-42CA-B519-21511220DC61}" sibTransId="{8D67C97F-BB0F-4489-A623-4F54DE280679}"/>
    <dgm:cxn modelId="{6E7577AC-828D-46BD-9B27-CB3AA498A0E4}" srcId="{1FC2C498-2319-469A-AA71-6572A14F411D}" destId="{0CF63944-7032-4FA4-809A-CECB3E27FCE2}" srcOrd="3" destOrd="0" parTransId="{03F56E28-CB3C-4D8C-9889-7223321574C6}" sibTransId="{F8E90450-5FE4-4FE9-A37F-12326C1A8929}"/>
    <dgm:cxn modelId="{17F9EBCB-3971-403A-8421-D89B500F1F85}" type="presParOf" srcId="{31F55179-C85A-4AE1-BF63-E32B85624800}" destId="{C0DBBF10-3933-419C-8211-A97D03B68F12}" srcOrd="0" destOrd="0" presId="urn:microsoft.com/office/officeart/2005/8/layout/vProcess5"/>
    <dgm:cxn modelId="{D631AF45-02DB-46CF-BC69-4A3C897888BC}" type="presParOf" srcId="{31F55179-C85A-4AE1-BF63-E32B85624800}" destId="{777B87DD-E07B-4B73-9C77-5B0A684AC5B9}" srcOrd="1" destOrd="0" presId="urn:microsoft.com/office/officeart/2005/8/layout/vProcess5"/>
    <dgm:cxn modelId="{5BF13F39-6760-4220-94EF-F706B852B4AD}" type="presParOf" srcId="{31F55179-C85A-4AE1-BF63-E32B85624800}" destId="{136D483F-2199-4FCD-9404-BE344E9EF7C3}" srcOrd="2" destOrd="0" presId="urn:microsoft.com/office/officeart/2005/8/layout/vProcess5"/>
    <dgm:cxn modelId="{566EE0E9-C7D1-49D0-B73E-D131B24C2838}" type="presParOf" srcId="{31F55179-C85A-4AE1-BF63-E32B85624800}" destId="{37E06151-B1C0-40D5-9622-DEDF342EC6FF}" srcOrd="3" destOrd="0" presId="urn:microsoft.com/office/officeart/2005/8/layout/vProcess5"/>
    <dgm:cxn modelId="{3370EDE0-B734-4497-8E03-347FEA0B9F13}" type="presParOf" srcId="{31F55179-C85A-4AE1-BF63-E32B85624800}" destId="{95614211-912E-472B-A933-43174278621D}" srcOrd="4" destOrd="0" presId="urn:microsoft.com/office/officeart/2005/8/layout/vProcess5"/>
    <dgm:cxn modelId="{BBFAE2E6-28F5-4E6C-B27C-5D0CC41615A2}" type="presParOf" srcId="{31F55179-C85A-4AE1-BF63-E32B85624800}" destId="{8556B42E-6E16-4AFF-8EA7-6E59D5E10BBB}" srcOrd="5" destOrd="0" presId="urn:microsoft.com/office/officeart/2005/8/layout/vProcess5"/>
    <dgm:cxn modelId="{4FDCE3DC-41E3-48BA-A6E6-A0585766000C}" type="presParOf" srcId="{31F55179-C85A-4AE1-BF63-E32B85624800}" destId="{102D7D48-10EA-40E5-9FE0-0C857AFB7008}" srcOrd="6" destOrd="0" presId="urn:microsoft.com/office/officeart/2005/8/layout/vProcess5"/>
    <dgm:cxn modelId="{09C4309B-584B-4D84-A82C-0C882F985614}" type="presParOf" srcId="{31F55179-C85A-4AE1-BF63-E32B85624800}" destId="{0D287810-68A4-49F4-A787-D15D0BBCF0FA}" srcOrd="7" destOrd="0" presId="urn:microsoft.com/office/officeart/2005/8/layout/vProcess5"/>
    <dgm:cxn modelId="{EA8E0CB5-665E-4853-9968-0558F5BB66CD}" type="presParOf" srcId="{31F55179-C85A-4AE1-BF63-E32B85624800}" destId="{C4CC4633-EBAC-4DDF-AE9D-EB40AE476618}" srcOrd="8" destOrd="0" presId="urn:microsoft.com/office/officeart/2005/8/layout/vProcess5"/>
    <dgm:cxn modelId="{194F392D-BC25-4872-BAEB-A09753A448B4}" type="presParOf" srcId="{31F55179-C85A-4AE1-BF63-E32B85624800}" destId="{83A1E69B-3C37-406E-97D9-F509BF13D65C}" srcOrd="9" destOrd="0" presId="urn:microsoft.com/office/officeart/2005/8/layout/vProcess5"/>
    <dgm:cxn modelId="{57655F1D-D0B3-44DB-A9BE-C2364718AECF}" type="presParOf" srcId="{31F55179-C85A-4AE1-BF63-E32B85624800}" destId="{714E75DD-36C3-43D4-8C73-18200FCB9F3D}" srcOrd="10" destOrd="0" presId="urn:microsoft.com/office/officeart/2005/8/layout/vProcess5"/>
    <dgm:cxn modelId="{4E2B9880-E3EC-4315-AE65-5653D5F72BEB}" type="presParOf" srcId="{31F55179-C85A-4AE1-BF63-E32B85624800}" destId="{8019F012-ED95-4548-9612-D8D1F360C6B5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9E80B4-91C2-4618-AE0B-DD8D73FADD3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AA3C4B1-AE1C-42DC-80BF-840C729F26DE}">
      <dgm:prSet/>
      <dgm:spPr/>
      <dgm:t>
        <a:bodyPr/>
        <a:lstStyle/>
        <a:p>
          <a:r>
            <a:rPr lang="it-IT"/>
            <a:t>Sterilità</a:t>
          </a:r>
          <a:endParaRPr lang="en-US"/>
        </a:p>
      </dgm:t>
    </dgm:pt>
    <dgm:pt modelId="{DA66F133-985C-4A69-AF69-AABE0EBB0937}" type="parTrans" cxnId="{3426CCF4-3A87-4B9D-909C-FC2875C57587}">
      <dgm:prSet/>
      <dgm:spPr/>
      <dgm:t>
        <a:bodyPr/>
        <a:lstStyle/>
        <a:p>
          <a:endParaRPr lang="en-US"/>
        </a:p>
      </dgm:t>
    </dgm:pt>
    <dgm:pt modelId="{92736F25-381B-4BC4-A2F7-ECA48F24959F}" type="sibTrans" cxnId="{3426CCF4-3A87-4B9D-909C-FC2875C57587}">
      <dgm:prSet/>
      <dgm:spPr/>
      <dgm:t>
        <a:bodyPr/>
        <a:lstStyle/>
        <a:p>
          <a:endParaRPr lang="en-US"/>
        </a:p>
      </dgm:t>
    </dgm:pt>
    <dgm:pt modelId="{48451CCE-CC9A-4ED4-897F-35A87D1CCE0C}">
      <dgm:prSet/>
      <dgm:spPr/>
      <dgm:t>
        <a:bodyPr/>
        <a:lstStyle/>
        <a:p>
          <a:r>
            <a:rPr lang="it-IT"/>
            <a:t>Del Lavaggio chirurgico delle mani </a:t>
          </a:r>
          <a:endParaRPr lang="en-US"/>
        </a:p>
      </dgm:t>
    </dgm:pt>
    <dgm:pt modelId="{D88373B1-CE8B-4830-9300-AA847C470BBB}" type="parTrans" cxnId="{82E8D60D-F2A8-437D-A6B3-7A41D5040862}">
      <dgm:prSet/>
      <dgm:spPr/>
      <dgm:t>
        <a:bodyPr/>
        <a:lstStyle/>
        <a:p>
          <a:endParaRPr lang="en-US"/>
        </a:p>
      </dgm:t>
    </dgm:pt>
    <dgm:pt modelId="{5FBADCBA-B771-402E-9AC5-2FE35D6D2290}" type="sibTrans" cxnId="{82E8D60D-F2A8-437D-A6B3-7A41D5040862}">
      <dgm:prSet/>
      <dgm:spPr/>
      <dgm:t>
        <a:bodyPr/>
        <a:lstStyle/>
        <a:p>
          <a:endParaRPr lang="en-US"/>
        </a:p>
      </dgm:t>
    </dgm:pt>
    <dgm:pt modelId="{5BC12B35-3D36-4B3B-87C4-5C8EE40C0B8B}">
      <dgm:prSet/>
      <dgm:spPr/>
      <dgm:t>
        <a:bodyPr/>
        <a:lstStyle/>
        <a:p>
          <a:r>
            <a:rPr lang="it-IT"/>
            <a:t>Delle vestizione sterile di tutta Equipe</a:t>
          </a:r>
          <a:endParaRPr lang="en-US"/>
        </a:p>
      </dgm:t>
    </dgm:pt>
    <dgm:pt modelId="{B0F313D5-8BEC-446B-991D-B699E5D6860A}" type="parTrans" cxnId="{FF909AAC-817F-450C-ABE9-6F42F10874D5}">
      <dgm:prSet/>
      <dgm:spPr/>
      <dgm:t>
        <a:bodyPr/>
        <a:lstStyle/>
        <a:p>
          <a:endParaRPr lang="en-US"/>
        </a:p>
      </dgm:t>
    </dgm:pt>
    <dgm:pt modelId="{159C5AED-3732-4C6D-820D-399643B1FBAE}" type="sibTrans" cxnId="{FF909AAC-817F-450C-ABE9-6F42F10874D5}">
      <dgm:prSet/>
      <dgm:spPr/>
      <dgm:t>
        <a:bodyPr/>
        <a:lstStyle/>
        <a:p>
          <a:endParaRPr lang="en-US"/>
        </a:p>
      </dgm:t>
    </dgm:pt>
    <dgm:pt modelId="{AD9EECC1-87A2-406D-ABF2-4BED5AAF47B9}" type="pres">
      <dgm:prSet presAssocID="{229E80B4-91C2-4618-AE0B-DD8D73FADD3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0F269F73-5FAC-4057-820E-C0FC5B4B7EB0}" type="pres">
      <dgm:prSet presAssocID="{5AA3C4B1-AE1C-42DC-80BF-840C729F26DE}" presName="hierRoot1" presStyleCnt="0"/>
      <dgm:spPr/>
    </dgm:pt>
    <dgm:pt modelId="{38527AA7-8DA3-44FC-848C-B22526EA9B58}" type="pres">
      <dgm:prSet presAssocID="{5AA3C4B1-AE1C-42DC-80BF-840C729F26DE}" presName="composite" presStyleCnt="0"/>
      <dgm:spPr/>
    </dgm:pt>
    <dgm:pt modelId="{8AA8FEEC-A169-4362-A899-3A4BDDF120CB}" type="pres">
      <dgm:prSet presAssocID="{5AA3C4B1-AE1C-42DC-80BF-840C729F26DE}" presName="background" presStyleLbl="node0" presStyleIdx="0" presStyleCnt="3"/>
      <dgm:spPr/>
    </dgm:pt>
    <dgm:pt modelId="{0F2549DC-E752-46CF-9DA5-843413446026}" type="pres">
      <dgm:prSet presAssocID="{5AA3C4B1-AE1C-42DC-80BF-840C729F26DE}" presName="text" presStyleLbl="fgAcc0" presStyleIdx="0" presStyleCnt="3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BF66311B-7A1F-41E1-AE71-6F49678C3804}" type="pres">
      <dgm:prSet presAssocID="{5AA3C4B1-AE1C-42DC-80BF-840C729F26DE}" presName="hierChild2" presStyleCnt="0"/>
      <dgm:spPr/>
    </dgm:pt>
    <dgm:pt modelId="{C8BB1C1F-4FFD-47C4-9DA6-EFA88B8E48E2}" type="pres">
      <dgm:prSet presAssocID="{48451CCE-CC9A-4ED4-897F-35A87D1CCE0C}" presName="hierRoot1" presStyleCnt="0"/>
      <dgm:spPr/>
    </dgm:pt>
    <dgm:pt modelId="{225C24B2-E936-4414-BDE1-BB0853D50423}" type="pres">
      <dgm:prSet presAssocID="{48451CCE-CC9A-4ED4-897F-35A87D1CCE0C}" presName="composite" presStyleCnt="0"/>
      <dgm:spPr/>
    </dgm:pt>
    <dgm:pt modelId="{05F904F1-9844-43CE-99A8-FF8298FC625E}" type="pres">
      <dgm:prSet presAssocID="{48451CCE-CC9A-4ED4-897F-35A87D1CCE0C}" presName="background" presStyleLbl="node0" presStyleIdx="1" presStyleCnt="3"/>
      <dgm:spPr/>
    </dgm:pt>
    <dgm:pt modelId="{8A6FDC3F-F190-49DE-A13E-919E23F53AA4}" type="pres">
      <dgm:prSet presAssocID="{48451CCE-CC9A-4ED4-897F-35A87D1CCE0C}" presName="text" presStyleLbl="fgAcc0" presStyleIdx="1" presStyleCnt="3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AAC9800-07D9-454C-A378-352BDC7ABC65}" type="pres">
      <dgm:prSet presAssocID="{48451CCE-CC9A-4ED4-897F-35A87D1CCE0C}" presName="hierChild2" presStyleCnt="0"/>
      <dgm:spPr/>
    </dgm:pt>
    <dgm:pt modelId="{3770E972-F22F-4CBD-AD8D-B11A1E5A0DA5}" type="pres">
      <dgm:prSet presAssocID="{5BC12B35-3D36-4B3B-87C4-5C8EE40C0B8B}" presName="hierRoot1" presStyleCnt="0"/>
      <dgm:spPr/>
    </dgm:pt>
    <dgm:pt modelId="{D9AE69F4-75D3-4F06-B303-F351D6477F0D}" type="pres">
      <dgm:prSet presAssocID="{5BC12B35-3D36-4B3B-87C4-5C8EE40C0B8B}" presName="composite" presStyleCnt="0"/>
      <dgm:spPr/>
    </dgm:pt>
    <dgm:pt modelId="{878D1454-0F05-41D3-91D1-62E40C30417C}" type="pres">
      <dgm:prSet presAssocID="{5BC12B35-3D36-4B3B-87C4-5C8EE40C0B8B}" presName="background" presStyleLbl="node0" presStyleIdx="2" presStyleCnt="3"/>
      <dgm:spPr/>
    </dgm:pt>
    <dgm:pt modelId="{9879A919-C4A6-425A-87B5-B0AA81E91DBF}" type="pres">
      <dgm:prSet presAssocID="{5BC12B35-3D36-4B3B-87C4-5C8EE40C0B8B}" presName="text" presStyleLbl="fgAcc0" presStyleIdx="2" presStyleCnt="3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1AE2D6A-DB1E-4662-8B09-FF1DA1CDD7EC}" type="pres">
      <dgm:prSet presAssocID="{5BC12B35-3D36-4B3B-87C4-5C8EE40C0B8B}" presName="hierChild2" presStyleCnt="0"/>
      <dgm:spPr/>
    </dgm:pt>
  </dgm:ptLst>
  <dgm:cxnLst>
    <dgm:cxn modelId="{85C1D27B-D537-4228-9993-2CC7ED003FB9}" type="presOf" srcId="{48451CCE-CC9A-4ED4-897F-35A87D1CCE0C}" destId="{8A6FDC3F-F190-49DE-A13E-919E23F53AA4}" srcOrd="0" destOrd="0" presId="urn:microsoft.com/office/officeart/2005/8/layout/hierarchy1"/>
    <dgm:cxn modelId="{82E8D60D-F2A8-437D-A6B3-7A41D5040862}" srcId="{229E80B4-91C2-4618-AE0B-DD8D73FADD3D}" destId="{48451CCE-CC9A-4ED4-897F-35A87D1CCE0C}" srcOrd="1" destOrd="0" parTransId="{D88373B1-CE8B-4830-9300-AA847C470BBB}" sibTransId="{5FBADCBA-B771-402E-9AC5-2FE35D6D2290}"/>
    <dgm:cxn modelId="{FF909AAC-817F-450C-ABE9-6F42F10874D5}" srcId="{229E80B4-91C2-4618-AE0B-DD8D73FADD3D}" destId="{5BC12B35-3D36-4B3B-87C4-5C8EE40C0B8B}" srcOrd="2" destOrd="0" parTransId="{B0F313D5-8BEC-446B-991D-B699E5D6860A}" sibTransId="{159C5AED-3732-4C6D-820D-399643B1FBAE}"/>
    <dgm:cxn modelId="{8FD1BCAE-F502-4178-9CB0-F5B862EF585C}" type="presOf" srcId="{5AA3C4B1-AE1C-42DC-80BF-840C729F26DE}" destId="{0F2549DC-E752-46CF-9DA5-843413446026}" srcOrd="0" destOrd="0" presId="urn:microsoft.com/office/officeart/2005/8/layout/hierarchy1"/>
    <dgm:cxn modelId="{FC16BEFC-5E56-40FB-9FBE-80C836E4ED11}" type="presOf" srcId="{229E80B4-91C2-4618-AE0B-DD8D73FADD3D}" destId="{AD9EECC1-87A2-406D-ABF2-4BED5AAF47B9}" srcOrd="0" destOrd="0" presId="urn:microsoft.com/office/officeart/2005/8/layout/hierarchy1"/>
    <dgm:cxn modelId="{215F59F8-994F-4566-83F4-E95F625909A9}" type="presOf" srcId="{5BC12B35-3D36-4B3B-87C4-5C8EE40C0B8B}" destId="{9879A919-C4A6-425A-87B5-B0AA81E91DBF}" srcOrd="0" destOrd="0" presId="urn:microsoft.com/office/officeart/2005/8/layout/hierarchy1"/>
    <dgm:cxn modelId="{3426CCF4-3A87-4B9D-909C-FC2875C57587}" srcId="{229E80B4-91C2-4618-AE0B-DD8D73FADD3D}" destId="{5AA3C4B1-AE1C-42DC-80BF-840C729F26DE}" srcOrd="0" destOrd="0" parTransId="{DA66F133-985C-4A69-AF69-AABE0EBB0937}" sibTransId="{92736F25-381B-4BC4-A2F7-ECA48F24959F}"/>
    <dgm:cxn modelId="{40911CA1-CF3D-4F46-8216-0E5DEEB3D629}" type="presParOf" srcId="{AD9EECC1-87A2-406D-ABF2-4BED5AAF47B9}" destId="{0F269F73-5FAC-4057-820E-C0FC5B4B7EB0}" srcOrd="0" destOrd="0" presId="urn:microsoft.com/office/officeart/2005/8/layout/hierarchy1"/>
    <dgm:cxn modelId="{464FE265-A394-4E9C-A3BE-C5062E861A0A}" type="presParOf" srcId="{0F269F73-5FAC-4057-820E-C0FC5B4B7EB0}" destId="{38527AA7-8DA3-44FC-848C-B22526EA9B58}" srcOrd="0" destOrd="0" presId="urn:microsoft.com/office/officeart/2005/8/layout/hierarchy1"/>
    <dgm:cxn modelId="{28DEB4A0-0EDF-4709-8E77-246315A53F77}" type="presParOf" srcId="{38527AA7-8DA3-44FC-848C-B22526EA9B58}" destId="{8AA8FEEC-A169-4362-A899-3A4BDDF120CB}" srcOrd="0" destOrd="0" presId="urn:microsoft.com/office/officeart/2005/8/layout/hierarchy1"/>
    <dgm:cxn modelId="{052CA72A-F92F-402E-976D-9692274E9719}" type="presParOf" srcId="{38527AA7-8DA3-44FC-848C-B22526EA9B58}" destId="{0F2549DC-E752-46CF-9DA5-843413446026}" srcOrd="1" destOrd="0" presId="urn:microsoft.com/office/officeart/2005/8/layout/hierarchy1"/>
    <dgm:cxn modelId="{1C47B892-DC77-47EA-9176-2E46E74CEF14}" type="presParOf" srcId="{0F269F73-5FAC-4057-820E-C0FC5B4B7EB0}" destId="{BF66311B-7A1F-41E1-AE71-6F49678C3804}" srcOrd="1" destOrd="0" presId="urn:microsoft.com/office/officeart/2005/8/layout/hierarchy1"/>
    <dgm:cxn modelId="{161A671B-ABCA-4810-A48E-5FB3CEAD7D44}" type="presParOf" srcId="{AD9EECC1-87A2-406D-ABF2-4BED5AAF47B9}" destId="{C8BB1C1F-4FFD-47C4-9DA6-EFA88B8E48E2}" srcOrd="1" destOrd="0" presId="urn:microsoft.com/office/officeart/2005/8/layout/hierarchy1"/>
    <dgm:cxn modelId="{F021B8B7-6C20-4E09-B7F7-9E53D18CE9AD}" type="presParOf" srcId="{C8BB1C1F-4FFD-47C4-9DA6-EFA88B8E48E2}" destId="{225C24B2-E936-4414-BDE1-BB0853D50423}" srcOrd="0" destOrd="0" presId="urn:microsoft.com/office/officeart/2005/8/layout/hierarchy1"/>
    <dgm:cxn modelId="{C590AE30-EBCB-4AB4-A2D9-E0A507393505}" type="presParOf" srcId="{225C24B2-E936-4414-BDE1-BB0853D50423}" destId="{05F904F1-9844-43CE-99A8-FF8298FC625E}" srcOrd="0" destOrd="0" presId="urn:microsoft.com/office/officeart/2005/8/layout/hierarchy1"/>
    <dgm:cxn modelId="{25869FB6-9DD8-497B-A1CE-A5A8377B4460}" type="presParOf" srcId="{225C24B2-E936-4414-BDE1-BB0853D50423}" destId="{8A6FDC3F-F190-49DE-A13E-919E23F53AA4}" srcOrd="1" destOrd="0" presId="urn:microsoft.com/office/officeart/2005/8/layout/hierarchy1"/>
    <dgm:cxn modelId="{18E810E8-3DB4-4528-A05C-46CBEE02A397}" type="presParOf" srcId="{C8BB1C1F-4FFD-47C4-9DA6-EFA88B8E48E2}" destId="{4AAC9800-07D9-454C-A378-352BDC7ABC65}" srcOrd="1" destOrd="0" presId="urn:microsoft.com/office/officeart/2005/8/layout/hierarchy1"/>
    <dgm:cxn modelId="{F56EA829-925A-430C-AF5A-AF4D363F5CCF}" type="presParOf" srcId="{AD9EECC1-87A2-406D-ABF2-4BED5AAF47B9}" destId="{3770E972-F22F-4CBD-AD8D-B11A1E5A0DA5}" srcOrd="2" destOrd="0" presId="urn:microsoft.com/office/officeart/2005/8/layout/hierarchy1"/>
    <dgm:cxn modelId="{9151CDEC-C1E4-4DCE-A105-D1085FF57488}" type="presParOf" srcId="{3770E972-F22F-4CBD-AD8D-B11A1E5A0DA5}" destId="{D9AE69F4-75D3-4F06-B303-F351D6477F0D}" srcOrd="0" destOrd="0" presId="urn:microsoft.com/office/officeart/2005/8/layout/hierarchy1"/>
    <dgm:cxn modelId="{543A4C93-BD09-482E-8047-E411069DD668}" type="presParOf" srcId="{D9AE69F4-75D3-4F06-B303-F351D6477F0D}" destId="{878D1454-0F05-41D3-91D1-62E40C30417C}" srcOrd="0" destOrd="0" presId="urn:microsoft.com/office/officeart/2005/8/layout/hierarchy1"/>
    <dgm:cxn modelId="{4118B842-D442-4691-90AC-75ABF2EDA3AC}" type="presParOf" srcId="{D9AE69F4-75D3-4F06-B303-F351D6477F0D}" destId="{9879A919-C4A6-425A-87B5-B0AA81E91DBF}" srcOrd="1" destOrd="0" presId="urn:microsoft.com/office/officeart/2005/8/layout/hierarchy1"/>
    <dgm:cxn modelId="{142E9C30-C010-413F-B85A-B97F563AA347}" type="presParOf" srcId="{3770E972-F22F-4CBD-AD8D-B11A1E5A0DA5}" destId="{C1AE2D6A-DB1E-4662-8B09-FF1DA1CDD7E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A23DCA-63B4-4A42-8AAF-BE0F15C40C46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3AE50BC4-43A9-4DD7-8508-241F38382945}">
      <dgm:prSet/>
      <dgm:spPr/>
      <dgm:t>
        <a:bodyPr/>
        <a:lstStyle/>
        <a:p>
          <a:r>
            <a:rPr lang="it-IT"/>
            <a:t>Conosce e rispetta i tempi chirurgici</a:t>
          </a:r>
          <a:endParaRPr lang="en-US"/>
        </a:p>
      </dgm:t>
    </dgm:pt>
    <dgm:pt modelId="{0C88F113-446A-4E22-AD67-A78C47404FF3}" type="parTrans" cxnId="{80B4CD97-D3FE-4A1C-B922-4951B0D1915E}">
      <dgm:prSet/>
      <dgm:spPr/>
      <dgm:t>
        <a:bodyPr/>
        <a:lstStyle/>
        <a:p>
          <a:endParaRPr lang="en-US"/>
        </a:p>
      </dgm:t>
    </dgm:pt>
    <dgm:pt modelId="{30896F82-2DC5-47A2-888F-70DF5D528151}" type="sibTrans" cxnId="{80B4CD97-D3FE-4A1C-B922-4951B0D1915E}">
      <dgm:prSet/>
      <dgm:spPr/>
      <dgm:t>
        <a:bodyPr/>
        <a:lstStyle/>
        <a:p>
          <a:endParaRPr lang="en-US"/>
        </a:p>
      </dgm:t>
    </dgm:pt>
    <dgm:pt modelId="{C5B74EA8-F17F-48A1-BE28-F2E2D803EBF1}">
      <dgm:prSet/>
      <dgm:spPr/>
      <dgm:t>
        <a:bodyPr/>
        <a:lstStyle/>
        <a:p>
          <a:r>
            <a:rPr lang="it-IT"/>
            <a:t>Anticipa i bisogni del Chirurgo</a:t>
          </a:r>
          <a:endParaRPr lang="en-US"/>
        </a:p>
      </dgm:t>
    </dgm:pt>
    <dgm:pt modelId="{54FB8F09-5F1F-4DA0-8126-95F4DBB39EAD}" type="parTrans" cxnId="{F943A700-658B-4A51-B4D7-810933606A2E}">
      <dgm:prSet/>
      <dgm:spPr/>
      <dgm:t>
        <a:bodyPr/>
        <a:lstStyle/>
        <a:p>
          <a:endParaRPr lang="en-US"/>
        </a:p>
      </dgm:t>
    </dgm:pt>
    <dgm:pt modelId="{36102DBF-DDB7-457D-BEB9-4B189E8C7387}" type="sibTrans" cxnId="{F943A700-658B-4A51-B4D7-810933606A2E}">
      <dgm:prSet/>
      <dgm:spPr/>
      <dgm:t>
        <a:bodyPr/>
        <a:lstStyle/>
        <a:p>
          <a:endParaRPr lang="en-US"/>
        </a:p>
      </dgm:t>
    </dgm:pt>
    <dgm:pt modelId="{E531B2A1-998C-470B-A818-59518AD3AA1C}">
      <dgm:prSet/>
      <dgm:spPr/>
      <dgm:t>
        <a:bodyPr/>
        <a:lstStyle/>
        <a:p>
          <a:r>
            <a:rPr lang="it-IT"/>
            <a:t>Gestisce il campo operatorio provvedendo a mantenere l'ordine e flusso operativo</a:t>
          </a:r>
          <a:endParaRPr lang="en-US"/>
        </a:p>
      </dgm:t>
    </dgm:pt>
    <dgm:pt modelId="{513E64EE-408D-4D5F-A206-D6D029D09F04}" type="parTrans" cxnId="{B34E1864-DD0D-4624-B256-9DAA9666AB12}">
      <dgm:prSet/>
      <dgm:spPr/>
      <dgm:t>
        <a:bodyPr/>
        <a:lstStyle/>
        <a:p>
          <a:endParaRPr lang="en-US"/>
        </a:p>
      </dgm:t>
    </dgm:pt>
    <dgm:pt modelId="{717E1EB3-4F36-49E3-8A77-B2A585FAD34F}" type="sibTrans" cxnId="{B34E1864-DD0D-4624-B256-9DAA9666AB12}">
      <dgm:prSet/>
      <dgm:spPr/>
      <dgm:t>
        <a:bodyPr/>
        <a:lstStyle/>
        <a:p>
          <a:endParaRPr lang="en-US"/>
        </a:p>
      </dgm:t>
    </dgm:pt>
    <dgm:pt modelId="{21E7BF87-FE7D-494B-AD65-7B40385ED830}" type="pres">
      <dgm:prSet presAssocID="{7BA23DCA-63B4-4A42-8AAF-BE0F15C40C46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A961AF80-C8B6-471D-A3C6-7B6DCEA1BE13}" type="pres">
      <dgm:prSet presAssocID="{3AE50BC4-43A9-4DD7-8508-241F38382945}" presName="compNode" presStyleCnt="0"/>
      <dgm:spPr/>
    </dgm:pt>
    <dgm:pt modelId="{7596DAD5-88CB-40FD-B221-2C20F32720D8}" type="pres">
      <dgm:prSet presAssocID="{3AE50BC4-43A9-4DD7-8508-241F3838294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gno di spunta"/>
        </a:ext>
      </dgm:extLst>
    </dgm:pt>
    <dgm:pt modelId="{9D36A704-8C7F-462D-9EBC-5C5E541F919F}" type="pres">
      <dgm:prSet presAssocID="{3AE50BC4-43A9-4DD7-8508-241F38382945}" presName="spaceRect" presStyleCnt="0"/>
      <dgm:spPr/>
    </dgm:pt>
    <dgm:pt modelId="{2EEDC16F-E152-43F6-AD9A-DD7D38E6F37C}" type="pres">
      <dgm:prSet presAssocID="{3AE50BC4-43A9-4DD7-8508-241F38382945}" presName="textRect" presStyleLbl="revTx" presStyleIdx="0" presStyleCnt="3">
        <dgm:presLayoutVars>
          <dgm:chMax val="1"/>
          <dgm:chPref val="1"/>
        </dgm:presLayoutVars>
      </dgm:prSet>
      <dgm:spPr/>
      <dgm:t>
        <a:bodyPr/>
        <a:lstStyle/>
        <a:p>
          <a:endParaRPr lang="it-IT"/>
        </a:p>
      </dgm:t>
    </dgm:pt>
    <dgm:pt modelId="{551417C7-869E-4105-8D9B-78736789E4FD}" type="pres">
      <dgm:prSet presAssocID="{30896F82-2DC5-47A2-888F-70DF5D528151}" presName="sibTrans" presStyleCnt="0"/>
      <dgm:spPr/>
    </dgm:pt>
    <dgm:pt modelId="{007FFD5C-52F1-4B98-B89E-81329416D0BE}" type="pres">
      <dgm:prSet presAssocID="{C5B74EA8-F17F-48A1-BE28-F2E2D803EBF1}" presName="compNode" presStyleCnt="0"/>
      <dgm:spPr/>
    </dgm:pt>
    <dgm:pt modelId="{54DF3E1C-35DD-4ABF-9D23-7907BF57154B}" type="pres">
      <dgm:prSet presAssocID="{C5B74EA8-F17F-48A1-BE28-F2E2D803EBF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oscopio"/>
        </a:ext>
      </dgm:extLst>
    </dgm:pt>
    <dgm:pt modelId="{7BAA9926-2C79-4359-88BA-3AFB9D49BFC0}" type="pres">
      <dgm:prSet presAssocID="{C5B74EA8-F17F-48A1-BE28-F2E2D803EBF1}" presName="spaceRect" presStyleCnt="0"/>
      <dgm:spPr/>
    </dgm:pt>
    <dgm:pt modelId="{1073FA10-3596-4DA1-8EB3-1671C6AFB38D}" type="pres">
      <dgm:prSet presAssocID="{C5B74EA8-F17F-48A1-BE28-F2E2D803EBF1}" presName="textRect" presStyleLbl="revTx" presStyleIdx="1" presStyleCnt="3">
        <dgm:presLayoutVars>
          <dgm:chMax val="1"/>
          <dgm:chPref val="1"/>
        </dgm:presLayoutVars>
      </dgm:prSet>
      <dgm:spPr/>
      <dgm:t>
        <a:bodyPr/>
        <a:lstStyle/>
        <a:p>
          <a:endParaRPr lang="it-IT"/>
        </a:p>
      </dgm:t>
    </dgm:pt>
    <dgm:pt modelId="{0B5A59D2-9E86-4B7E-A643-A1579653C429}" type="pres">
      <dgm:prSet presAssocID="{36102DBF-DDB7-457D-BEB9-4B189E8C7387}" presName="sibTrans" presStyleCnt="0"/>
      <dgm:spPr/>
    </dgm:pt>
    <dgm:pt modelId="{1BB773A3-0CD4-43F5-AC73-AD4BCBCC364B}" type="pres">
      <dgm:prSet presAssocID="{E531B2A1-998C-470B-A818-59518AD3AA1C}" presName="compNode" presStyleCnt="0"/>
      <dgm:spPr/>
    </dgm:pt>
    <dgm:pt modelId="{1B2890D6-0C3F-4306-9035-F76A5D811A7F}" type="pres">
      <dgm:prSet presAssocID="{E531B2A1-998C-470B-A818-59518AD3AA1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ngranaggi"/>
        </a:ext>
      </dgm:extLst>
    </dgm:pt>
    <dgm:pt modelId="{4B53D57D-69B1-4C43-B8E1-B1F5A92844DE}" type="pres">
      <dgm:prSet presAssocID="{E531B2A1-998C-470B-A818-59518AD3AA1C}" presName="spaceRect" presStyleCnt="0"/>
      <dgm:spPr/>
    </dgm:pt>
    <dgm:pt modelId="{2B00A80C-BC79-4F44-BD5C-D7BAE86986B4}" type="pres">
      <dgm:prSet presAssocID="{E531B2A1-998C-470B-A818-59518AD3AA1C}" presName="textRect" presStyleLbl="revTx" presStyleIdx="2" presStyleCnt="3">
        <dgm:presLayoutVars>
          <dgm:chMax val="1"/>
          <dgm:chPref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F943A700-658B-4A51-B4D7-810933606A2E}" srcId="{7BA23DCA-63B4-4A42-8AAF-BE0F15C40C46}" destId="{C5B74EA8-F17F-48A1-BE28-F2E2D803EBF1}" srcOrd="1" destOrd="0" parTransId="{54FB8F09-5F1F-4DA0-8126-95F4DBB39EAD}" sibTransId="{36102DBF-DDB7-457D-BEB9-4B189E8C7387}"/>
    <dgm:cxn modelId="{B34E1864-DD0D-4624-B256-9DAA9666AB12}" srcId="{7BA23DCA-63B4-4A42-8AAF-BE0F15C40C46}" destId="{E531B2A1-998C-470B-A818-59518AD3AA1C}" srcOrd="2" destOrd="0" parTransId="{513E64EE-408D-4D5F-A206-D6D029D09F04}" sibTransId="{717E1EB3-4F36-49E3-8A77-B2A585FAD34F}"/>
    <dgm:cxn modelId="{07434E35-4B58-43C7-ACFA-A21E46988751}" type="presOf" srcId="{C5B74EA8-F17F-48A1-BE28-F2E2D803EBF1}" destId="{1073FA10-3596-4DA1-8EB3-1671C6AFB38D}" srcOrd="0" destOrd="0" presId="urn:microsoft.com/office/officeart/2018/2/layout/IconLabelList"/>
    <dgm:cxn modelId="{CE30FCB3-F000-408B-A58D-EC295C1B0532}" type="presOf" srcId="{3AE50BC4-43A9-4DD7-8508-241F38382945}" destId="{2EEDC16F-E152-43F6-AD9A-DD7D38E6F37C}" srcOrd="0" destOrd="0" presId="urn:microsoft.com/office/officeart/2018/2/layout/IconLabelList"/>
    <dgm:cxn modelId="{DF3F5EA5-A922-4EE2-B499-4128A209B66D}" type="presOf" srcId="{7BA23DCA-63B4-4A42-8AAF-BE0F15C40C46}" destId="{21E7BF87-FE7D-494B-AD65-7B40385ED830}" srcOrd="0" destOrd="0" presId="urn:microsoft.com/office/officeart/2018/2/layout/IconLabelList"/>
    <dgm:cxn modelId="{6D3C8FB6-8AA9-4791-B2FB-5201CFE3CF11}" type="presOf" srcId="{E531B2A1-998C-470B-A818-59518AD3AA1C}" destId="{2B00A80C-BC79-4F44-BD5C-D7BAE86986B4}" srcOrd="0" destOrd="0" presId="urn:microsoft.com/office/officeart/2018/2/layout/IconLabelList"/>
    <dgm:cxn modelId="{80B4CD97-D3FE-4A1C-B922-4951B0D1915E}" srcId="{7BA23DCA-63B4-4A42-8AAF-BE0F15C40C46}" destId="{3AE50BC4-43A9-4DD7-8508-241F38382945}" srcOrd="0" destOrd="0" parTransId="{0C88F113-446A-4E22-AD67-A78C47404FF3}" sibTransId="{30896F82-2DC5-47A2-888F-70DF5D528151}"/>
    <dgm:cxn modelId="{10EF4B52-C3BE-4ABE-9E5E-C3C56A917C04}" type="presParOf" srcId="{21E7BF87-FE7D-494B-AD65-7B40385ED830}" destId="{A961AF80-C8B6-471D-A3C6-7B6DCEA1BE13}" srcOrd="0" destOrd="0" presId="urn:microsoft.com/office/officeart/2018/2/layout/IconLabelList"/>
    <dgm:cxn modelId="{C126F650-2408-438E-97BF-57C3870D0BA6}" type="presParOf" srcId="{A961AF80-C8B6-471D-A3C6-7B6DCEA1BE13}" destId="{7596DAD5-88CB-40FD-B221-2C20F32720D8}" srcOrd="0" destOrd="0" presId="urn:microsoft.com/office/officeart/2018/2/layout/IconLabelList"/>
    <dgm:cxn modelId="{AB5693B2-171E-4436-B791-75E8B74C5894}" type="presParOf" srcId="{A961AF80-C8B6-471D-A3C6-7B6DCEA1BE13}" destId="{9D36A704-8C7F-462D-9EBC-5C5E541F919F}" srcOrd="1" destOrd="0" presId="urn:microsoft.com/office/officeart/2018/2/layout/IconLabelList"/>
    <dgm:cxn modelId="{D4415094-36D1-45A5-883C-128D912DF113}" type="presParOf" srcId="{A961AF80-C8B6-471D-A3C6-7B6DCEA1BE13}" destId="{2EEDC16F-E152-43F6-AD9A-DD7D38E6F37C}" srcOrd="2" destOrd="0" presId="urn:microsoft.com/office/officeart/2018/2/layout/IconLabelList"/>
    <dgm:cxn modelId="{3E0DC675-4F06-4A9D-B545-2927A2912D65}" type="presParOf" srcId="{21E7BF87-FE7D-494B-AD65-7B40385ED830}" destId="{551417C7-869E-4105-8D9B-78736789E4FD}" srcOrd="1" destOrd="0" presId="urn:microsoft.com/office/officeart/2018/2/layout/IconLabelList"/>
    <dgm:cxn modelId="{1CF0E72F-B877-4CFA-B98E-7B49F4B4517C}" type="presParOf" srcId="{21E7BF87-FE7D-494B-AD65-7B40385ED830}" destId="{007FFD5C-52F1-4B98-B89E-81329416D0BE}" srcOrd="2" destOrd="0" presId="urn:microsoft.com/office/officeart/2018/2/layout/IconLabelList"/>
    <dgm:cxn modelId="{CE9BB77B-66D2-4A10-8F35-6A15582FDAEF}" type="presParOf" srcId="{007FFD5C-52F1-4B98-B89E-81329416D0BE}" destId="{54DF3E1C-35DD-4ABF-9D23-7907BF57154B}" srcOrd="0" destOrd="0" presId="urn:microsoft.com/office/officeart/2018/2/layout/IconLabelList"/>
    <dgm:cxn modelId="{A909FFA2-DE0C-4F6B-806E-F3683DF1B95A}" type="presParOf" srcId="{007FFD5C-52F1-4B98-B89E-81329416D0BE}" destId="{7BAA9926-2C79-4359-88BA-3AFB9D49BFC0}" srcOrd="1" destOrd="0" presId="urn:microsoft.com/office/officeart/2018/2/layout/IconLabelList"/>
    <dgm:cxn modelId="{4DA6A946-1BA8-4F87-8323-E5BAC87C7EA1}" type="presParOf" srcId="{007FFD5C-52F1-4B98-B89E-81329416D0BE}" destId="{1073FA10-3596-4DA1-8EB3-1671C6AFB38D}" srcOrd="2" destOrd="0" presId="urn:microsoft.com/office/officeart/2018/2/layout/IconLabelList"/>
    <dgm:cxn modelId="{0B383246-5D64-404D-A440-F6FC6A191335}" type="presParOf" srcId="{21E7BF87-FE7D-494B-AD65-7B40385ED830}" destId="{0B5A59D2-9E86-4B7E-A643-A1579653C429}" srcOrd="3" destOrd="0" presId="urn:microsoft.com/office/officeart/2018/2/layout/IconLabelList"/>
    <dgm:cxn modelId="{06BD209C-990D-42E4-AF83-99C20C47E06C}" type="presParOf" srcId="{21E7BF87-FE7D-494B-AD65-7B40385ED830}" destId="{1BB773A3-0CD4-43F5-AC73-AD4BCBCC364B}" srcOrd="4" destOrd="0" presId="urn:microsoft.com/office/officeart/2018/2/layout/IconLabelList"/>
    <dgm:cxn modelId="{E1501E09-563D-49F4-BCE6-9E7B2EFB86F5}" type="presParOf" srcId="{1BB773A3-0CD4-43F5-AC73-AD4BCBCC364B}" destId="{1B2890D6-0C3F-4306-9035-F76A5D811A7F}" srcOrd="0" destOrd="0" presId="urn:microsoft.com/office/officeart/2018/2/layout/IconLabelList"/>
    <dgm:cxn modelId="{C15FE05B-93CF-4427-B273-1862E04533B3}" type="presParOf" srcId="{1BB773A3-0CD4-43F5-AC73-AD4BCBCC364B}" destId="{4B53D57D-69B1-4C43-B8E1-B1F5A92844DE}" srcOrd="1" destOrd="0" presId="urn:microsoft.com/office/officeart/2018/2/layout/IconLabelList"/>
    <dgm:cxn modelId="{EBD92B85-1D97-4B7E-83F4-2243F65A9F34}" type="presParOf" srcId="{1BB773A3-0CD4-43F5-AC73-AD4BCBCC364B}" destId="{2B00A80C-BC79-4F44-BD5C-D7BAE86986B4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4A0B986-4225-44BD-B1D8-E30E278AA53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BD6897-E9A7-4FBA-B5AB-E75E01754D22}">
      <dgm:prSet/>
      <dgm:spPr/>
      <dgm:t>
        <a:bodyPr/>
        <a:lstStyle/>
        <a:p>
          <a:pPr>
            <a:lnSpc>
              <a:spcPct val="100000"/>
            </a:lnSpc>
          </a:pPr>
          <a:r>
            <a:rPr lang="it-IT"/>
            <a:t>Verifica che il materiale istologico/citologico/colturale sia conservato correttamente e inviato</a:t>
          </a:r>
          <a:endParaRPr lang="en-US"/>
        </a:p>
      </dgm:t>
    </dgm:pt>
    <dgm:pt modelId="{DBFE3732-57F9-4224-B498-C8318F5124C7}" type="parTrans" cxnId="{667C0096-8B56-4E16-A37B-85BE461170F7}">
      <dgm:prSet/>
      <dgm:spPr/>
      <dgm:t>
        <a:bodyPr/>
        <a:lstStyle/>
        <a:p>
          <a:endParaRPr lang="en-US"/>
        </a:p>
      </dgm:t>
    </dgm:pt>
    <dgm:pt modelId="{B17C95E4-C169-44D7-8400-0AD6054FF562}" type="sibTrans" cxnId="{667C0096-8B56-4E16-A37B-85BE461170F7}">
      <dgm:prSet/>
      <dgm:spPr/>
      <dgm:t>
        <a:bodyPr/>
        <a:lstStyle/>
        <a:p>
          <a:endParaRPr lang="en-US"/>
        </a:p>
      </dgm:t>
    </dgm:pt>
    <dgm:pt modelId="{41806B4C-734A-4060-B45A-BB300750DBB4}">
      <dgm:prSet/>
      <dgm:spPr/>
      <dgm:t>
        <a:bodyPr/>
        <a:lstStyle/>
        <a:p>
          <a:pPr>
            <a:lnSpc>
              <a:spcPct val="100000"/>
            </a:lnSpc>
          </a:pPr>
          <a:r>
            <a:rPr lang="it-IT"/>
            <a:t>Effettua le medicazioni della ferita e il collegamento delle linee di drenaggio</a:t>
          </a:r>
          <a:endParaRPr lang="en-US"/>
        </a:p>
      </dgm:t>
    </dgm:pt>
    <dgm:pt modelId="{AC28A85D-EFAE-4196-9CB2-632DBDE8F7A0}" type="parTrans" cxnId="{217AF353-9AF2-4EC2-A13D-651BECF96CD2}">
      <dgm:prSet/>
      <dgm:spPr/>
      <dgm:t>
        <a:bodyPr/>
        <a:lstStyle/>
        <a:p>
          <a:endParaRPr lang="en-US"/>
        </a:p>
      </dgm:t>
    </dgm:pt>
    <dgm:pt modelId="{3E8095A2-4C7C-4BC4-9901-84930E8B642E}" type="sibTrans" cxnId="{217AF353-9AF2-4EC2-A13D-651BECF96CD2}">
      <dgm:prSet/>
      <dgm:spPr/>
      <dgm:t>
        <a:bodyPr/>
        <a:lstStyle/>
        <a:p>
          <a:endParaRPr lang="en-US"/>
        </a:p>
      </dgm:t>
    </dgm:pt>
    <dgm:pt modelId="{DA04A17C-931C-4F14-9519-AF1E7A2CE6BA}" type="pres">
      <dgm:prSet presAssocID="{D4A0B986-4225-44BD-B1D8-E30E278AA53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3FE01EA0-1C0B-4FC8-A182-699D9BE71F68}" type="pres">
      <dgm:prSet presAssocID="{ACBD6897-E9A7-4FBA-B5AB-E75E01754D22}" presName="hierRoot1" presStyleCnt="0"/>
      <dgm:spPr/>
    </dgm:pt>
    <dgm:pt modelId="{8A364CA1-A92C-4AD2-A47A-A55C4A0B152E}" type="pres">
      <dgm:prSet presAssocID="{ACBD6897-E9A7-4FBA-B5AB-E75E01754D22}" presName="composite" presStyleCnt="0"/>
      <dgm:spPr/>
    </dgm:pt>
    <dgm:pt modelId="{97A32BAE-CB72-49C9-AC9A-83981F8F4CFB}" type="pres">
      <dgm:prSet presAssocID="{ACBD6897-E9A7-4FBA-B5AB-E75E01754D22}" presName="background" presStyleLbl="node0" presStyleIdx="0" presStyleCnt="2"/>
      <dgm:spPr/>
    </dgm:pt>
    <dgm:pt modelId="{F8722620-D55B-4143-BD07-A335FF064681}" type="pres">
      <dgm:prSet presAssocID="{ACBD6897-E9A7-4FBA-B5AB-E75E01754D22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46FDBEA-72EA-4DCC-B092-77376BC94EE4}" type="pres">
      <dgm:prSet presAssocID="{ACBD6897-E9A7-4FBA-B5AB-E75E01754D22}" presName="hierChild2" presStyleCnt="0"/>
      <dgm:spPr/>
    </dgm:pt>
    <dgm:pt modelId="{99AB06EC-D372-4D82-B25E-3FFEFF62F089}" type="pres">
      <dgm:prSet presAssocID="{41806B4C-734A-4060-B45A-BB300750DBB4}" presName="hierRoot1" presStyleCnt="0"/>
      <dgm:spPr/>
    </dgm:pt>
    <dgm:pt modelId="{AAFDE7FD-43C7-40CB-8626-68C27032C8F6}" type="pres">
      <dgm:prSet presAssocID="{41806B4C-734A-4060-B45A-BB300750DBB4}" presName="composite" presStyleCnt="0"/>
      <dgm:spPr/>
    </dgm:pt>
    <dgm:pt modelId="{73011C6E-66ED-4551-BEE3-41905780FA8A}" type="pres">
      <dgm:prSet presAssocID="{41806B4C-734A-4060-B45A-BB300750DBB4}" presName="background" presStyleLbl="node0" presStyleIdx="1" presStyleCnt="2"/>
      <dgm:spPr/>
    </dgm:pt>
    <dgm:pt modelId="{C8A4225A-348F-4861-A197-96CFA4F4F067}" type="pres">
      <dgm:prSet presAssocID="{41806B4C-734A-4060-B45A-BB300750DBB4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7031C6D-CAB8-4196-A579-7FD239FC2AE5}" type="pres">
      <dgm:prSet presAssocID="{41806B4C-734A-4060-B45A-BB300750DBB4}" presName="hierChild2" presStyleCnt="0"/>
      <dgm:spPr/>
    </dgm:pt>
  </dgm:ptLst>
  <dgm:cxnLst>
    <dgm:cxn modelId="{667C0096-8B56-4E16-A37B-85BE461170F7}" srcId="{D4A0B986-4225-44BD-B1D8-E30E278AA53E}" destId="{ACBD6897-E9A7-4FBA-B5AB-E75E01754D22}" srcOrd="0" destOrd="0" parTransId="{DBFE3732-57F9-4224-B498-C8318F5124C7}" sibTransId="{B17C95E4-C169-44D7-8400-0AD6054FF562}"/>
    <dgm:cxn modelId="{08E4B47F-4B39-4370-9CE5-A4014FECA3E4}" type="presOf" srcId="{ACBD6897-E9A7-4FBA-B5AB-E75E01754D22}" destId="{F8722620-D55B-4143-BD07-A335FF064681}" srcOrd="0" destOrd="0" presId="urn:microsoft.com/office/officeart/2005/8/layout/hierarchy1"/>
    <dgm:cxn modelId="{62E268F8-BC04-4A99-BB7D-916C9026F49D}" type="presOf" srcId="{41806B4C-734A-4060-B45A-BB300750DBB4}" destId="{C8A4225A-348F-4861-A197-96CFA4F4F067}" srcOrd="0" destOrd="0" presId="urn:microsoft.com/office/officeart/2005/8/layout/hierarchy1"/>
    <dgm:cxn modelId="{217AF353-9AF2-4EC2-A13D-651BECF96CD2}" srcId="{D4A0B986-4225-44BD-B1D8-E30E278AA53E}" destId="{41806B4C-734A-4060-B45A-BB300750DBB4}" srcOrd="1" destOrd="0" parTransId="{AC28A85D-EFAE-4196-9CB2-632DBDE8F7A0}" sibTransId="{3E8095A2-4C7C-4BC4-9901-84930E8B642E}"/>
    <dgm:cxn modelId="{65D267A9-C34B-4E2E-95FE-C20DB27F7244}" type="presOf" srcId="{D4A0B986-4225-44BD-B1D8-E30E278AA53E}" destId="{DA04A17C-931C-4F14-9519-AF1E7A2CE6BA}" srcOrd="0" destOrd="0" presId="urn:microsoft.com/office/officeart/2005/8/layout/hierarchy1"/>
    <dgm:cxn modelId="{409BCEFA-3E2F-40BA-929F-DC8A4A2B7DB6}" type="presParOf" srcId="{DA04A17C-931C-4F14-9519-AF1E7A2CE6BA}" destId="{3FE01EA0-1C0B-4FC8-A182-699D9BE71F68}" srcOrd="0" destOrd="0" presId="urn:microsoft.com/office/officeart/2005/8/layout/hierarchy1"/>
    <dgm:cxn modelId="{DA246291-28BA-4DF5-9DCC-FF8DF274826C}" type="presParOf" srcId="{3FE01EA0-1C0B-4FC8-A182-699D9BE71F68}" destId="{8A364CA1-A92C-4AD2-A47A-A55C4A0B152E}" srcOrd="0" destOrd="0" presId="urn:microsoft.com/office/officeart/2005/8/layout/hierarchy1"/>
    <dgm:cxn modelId="{DB0E4B80-71E6-4123-957F-6B43228C8AE3}" type="presParOf" srcId="{8A364CA1-A92C-4AD2-A47A-A55C4A0B152E}" destId="{97A32BAE-CB72-49C9-AC9A-83981F8F4CFB}" srcOrd="0" destOrd="0" presId="urn:microsoft.com/office/officeart/2005/8/layout/hierarchy1"/>
    <dgm:cxn modelId="{C93DB8A4-5FF7-487D-AE08-01C44B4562FD}" type="presParOf" srcId="{8A364CA1-A92C-4AD2-A47A-A55C4A0B152E}" destId="{F8722620-D55B-4143-BD07-A335FF064681}" srcOrd="1" destOrd="0" presId="urn:microsoft.com/office/officeart/2005/8/layout/hierarchy1"/>
    <dgm:cxn modelId="{DBABCC91-6C33-40F4-B082-607F78873899}" type="presParOf" srcId="{3FE01EA0-1C0B-4FC8-A182-699D9BE71F68}" destId="{046FDBEA-72EA-4DCC-B092-77376BC94EE4}" srcOrd="1" destOrd="0" presId="urn:microsoft.com/office/officeart/2005/8/layout/hierarchy1"/>
    <dgm:cxn modelId="{FA4DF94C-FC02-48AE-BD73-E66786192810}" type="presParOf" srcId="{DA04A17C-931C-4F14-9519-AF1E7A2CE6BA}" destId="{99AB06EC-D372-4D82-B25E-3FFEFF62F089}" srcOrd="1" destOrd="0" presId="urn:microsoft.com/office/officeart/2005/8/layout/hierarchy1"/>
    <dgm:cxn modelId="{F80D5640-9035-4106-A8A0-945B0C913A53}" type="presParOf" srcId="{99AB06EC-D372-4D82-B25E-3FFEFF62F089}" destId="{AAFDE7FD-43C7-40CB-8626-68C27032C8F6}" srcOrd="0" destOrd="0" presId="urn:microsoft.com/office/officeart/2005/8/layout/hierarchy1"/>
    <dgm:cxn modelId="{76C6A525-8E3E-4EC5-8BA7-51BD62B98E6E}" type="presParOf" srcId="{AAFDE7FD-43C7-40CB-8626-68C27032C8F6}" destId="{73011C6E-66ED-4551-BEE3-41905780FA8A}" srcOrd="0" destOrd="0" presId="urn:microsoft.com/office/officeart/2005/8/layout/hierarchy1"/>
    <dgm:cxn modelId="{B69AD8D6-30D1-4C92-AD44-B4F0BE20FE3C}" type="presParOf" srcId="{AAFDE7FD-43C7-40CB-8626-68C27032C8F6}" destId="{C8A4225A-348F-4861-A197-96CFA4F4F067}" srcOrd="1" destOrd="0" presId="urn:microsoft.com/office/officeart/2005/8/layout/hierarchy1"/>
    <dgm:cxn modelId="{8BF86BDA-4C25-4209-95A7-C79F3C8EEA1B}" type="presParOf" srcId="{99AB06EC-D372-4D82-B25E-3FFEFF62F089}" destId="{07031C6D-CAB8-4196-A579-7FD239FC2AE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7B87DD-E07B-4B73-9C77-5B0A684AC5B9}">
      <dsp:nvSpPr>
        <dsp:cNvPr id="0" name=""/>
        <dsp:cNvSpPr/>
      </dsp:nvSpPr>
      <dsp:spPr>
        <a:xfrm>
          <a:off x="0" y="0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500" kern="1200" dirty="0"/>
            <a:t>Organizza il tavolo operatorio secondo le tipologie d intervento</a:t>
          </a:r>
          <a:endParaRPr lang="en-US" sz="2500" kern="1200" dirty="0"/>
        </a:p>
      </dsp:txBody>
      <dsp:txXfrm>
        <a:off x="27017" y="27017"/>
        <a:ext cx="7668958" cy="868383"/>
      </dsp:txXfrm>
    </dsp:sp>
    <dsp:sp modelId="{136D483F-2199-4FCD-9404-BE344E9EF7C3}">
      <dsp:nvSpPr>
        <dsp:cNvPr id="0" name=""/>
        <dsp:cNvSpPr/>
      </dsp:nvSpPr>
      <dsp:spPr>
        <a:xfrm>
          <a:off x="732164" y="1090129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500" kern="1200"/>
            <a:t>Gestisce l applicazione delle norme igienico sanitarie e del dress code in so</a:t>
          </a:r>
          <a:endParaRPr lang="en-US" sz="2500" kern="1200"/>
        </a:p>
      </dsp:txBody>
      <dsp:txXfrm>
        <a:off x="759181" y="1117146"/>
        <a:ext cx="7356493" cy="868383"/>
      </dsp:txXfrm>
    </dsp:sp>
    <dsp:sp modelId="{37E06151-B1C0-40D5-9622-DEDF342EC6FF}">
      <dsp:nvSpPr>
        <dsp:cNvPr id="0" name=""/>
        <dsp:cNvSpPr/>
      </dsp:nvSpPr>
      <dsp:spPr>
        <a:xfrm>
          <a:off x="1453401" y="2180258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500" kern="1200"/>
            <a:t>Previene i rischi per la sicurezza in So </a:t>
          </a:r>
          <a:endParaRPr lang="en-US" sz="2500" kern="1200"/>
        </a:p>
      </dsp:txBody>
      <dsp:txXfrm>
        <a:off x="1480418" y="2207275"/>
        <a:ext cx="7367421" cy="868383"/>
      </dsp:txXfrm>
    </dsp:sp>
    <dsp:sp modelId="{95614211-912E-472B-A933-43174278621D}">
      <dsp:nvSpPr>
        <dsp:cNvPr id="0" name=""/>
        <dsp:cNvSpPr/>
      </dsp:nvSpPr>
      <dsp:spPr>
        <a:xfrm>
          <a:off x="2185565" y="3270387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500" kern="1200" dirty="0"/>
            <a:t>Si assicura </a:t>
          </a:r>
          <a:r>
            <a:rPr lang="it-IT" sz="2500" kern="1200" dirty="0" smtClean="0"/>
            <a:t> che le </a:t>
          </a:r>
          <a:r>
            <a:rPr lang="it-IT" sz="2500" kern="1200" dirty="0"/>
            <a:t>procedure di sicurezza siano applicate</a:t>
          </a:r>
          <a:endParaRPr lang="en-US" sz="2500" kern="1200" dirty="0"/>
        </a:p>
      </dsp:txBody>
      <dsp:txXfrm>
        <a:off x="2212582" y="3297404"/>
        <a:ext cx="7356493" cy="868383"/>
      </dsp:txXfrm>
    </dsp:sp>
    <dsp:sp modelId="{8556B42E-6E16-4AFF-8EA7-6E59D5E10BBB}">
      <dsp:nvSpPr>
        <dsp:cNvPr id="0" name=""/>
        <dsp:cNvSpPr/>
      </dsp:nvSpPr>
      <dsp:spPr>
        <a:xfrm>
          <a:off x="8142692" y="706487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8277595" y="706487"/>
        <a:ext cx="329765" cy="451177"/>
      </dsp:txXfrm>
    </dsp:sp>
    <dsp:sp modelId="{102D7D48-10EA-40E5-9FE0-0C857AFB7008}">
      <dsp:nvSpPr>
        <dsp:cNvPr id="0" name=""/>
        <dsp:cNvSpPr/>
      </dsp:nvSpPr>
      <dsp:spPr>
        <a:xfrm>
          <a:off x="8874856" y="1796616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2045920"/>
            <a:satOff val="22554"/>
            <a:lumOff val="2148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2045920"/>
              <a:satOff val="22554"/>
              <a:lumOff val="21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9009759" y="1796616"/>
        <a:ext cx="329765" cy="451177"/>
      </dsp:txXfrm>
    </dsp:sp>
    <dsp:sp modelId="{0D287810-68A4-49F4-A787-D15D0BBCF0FA}">
      <dsp:nvSpPr>
        <dsp:cNvPr id="0" name=""/>
        <dsp:cNvSpPr/>
      </dsp:nvSpPr>
      <dsp:spPr>
        <a:xfrm>
          <a:off x="9596093" y="2886746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4091839"/>
            <a:satOff val="45107"/>
            <a:lumOff val="4296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4091839"/>
              <a:satOff val="45107"/>
              <a:lumOff val="42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9730996" y="2886746"/>
        <a:ext cx="329765" cy="4511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A8FEEC-A169-4362-A899-3A4BDDF120CB}">
      <dsp:nvSpPr>
        <dsp:cNvPr id="0" name=""/>
        <dsp:cNvSpPr/>
      </dsp:nvSpPr>
      <dsp:spPr>
        <a:xfrm>
          <a:off x="0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2549DC-E752-46CF-9DA5-843413446026}">
      <dsp:nvSpPr>
        <dsp:cNvPr id="0" name=""/>
        <dsp:cNvSpPr/>
      </dsp:nvSpPr>
      <dsp:spPr>
        <a:xfrm>
          <a:off x="341494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000" kern="1200"/>
            <a:t>Sterilità</a:t>
          </a:r>
          <a:endParaRPr lang="en-US" sz="3000" kern="1200"/>
        </a:p>
      </dsp:txBody>
      <dsp:txXfrm>
        <a:off x="398656" y="1088253"/>
        <a:ext cx="2959127" cy="1837317"/>
      </dsp:txXfrm>
    </dsp:sp>
    <dsp:sp modelId="{05F904F1-9844-43CE-99A8-FF8298FC625E}">
      <dsp:nvSpPr>
        <dsp:cNvPr id="0" name=""/>
        <dsp:cNvSpPr/>
      </dsp:nvSpPr>
      <dsp:spPr>
        <a:xfrm>
          <a:off x="3756441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6FDC3F-F190-49DE-A13E-919E23F53AA4}">
      <dsp:nvSpPr>
        <dsp:cNvPr id="0" name=""/>
        <dsp:cNvSpPr/>
      </dsp:nvSpPr>
      <dsp:spPr>
        <a:xfrm>
          <a:off x="4097935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000" kern="1200"/>
            <a:t>Del Lavaggio chirurgico delle mani </a:t>
          </a:r>
          <a:endParaRPr lang="en-US" sz="3000" kern="1200"/>
        </a:p>
      </dsp:txBody>
      <dsp:txXfrm>
        <a:off x="4155097" y="1088253"/>
        <a:ext cx="2959127" cy="1837317"/>
      </dsp:txXfrm>
    </dsp:sp>
    <dsp:sp modelId="{878D1454-0F05-41D3-91D1-62E40C30417C}">
      <dsp:nvSpPr>
        <dsp:cNvPr id="0" name=""/>
        <dsp:cNvSpPr/>
      </dsp:nvSpPr>
      <dsp:spPr>
        <a:xfrm>
          <a:off x="7512882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79A919-C4A6-425A-87B5-B0AA81E91DBF}">
      <dsp:nvSpPr>
        <dsp:cNvPr id="0" name=""/>
        <dsp:cNvSpPr/>
      </dsp:nvSpPr>
      <dsp:spPr>
        <a:xfrm>
          <a:off x="7854377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000" kern="1200"/>
            <a:t>Delle vestizione sterile di tutta Equipe</a:t>
          </a:r>
          <a:endParaRPr lang="en-US" sz="3000" kern="1200"/>
        </a:p>
      </dsp:txBody>
      <dsp:txXfrm>
        <a:off x="7911539" y="1088253"/>
        <a:ext cx="2959127" cy="18373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96DAD5-88CB-40FD-B221-2C20F32720D8}">
      <dsp:nvSpPr>
        <dsp:cNvPr id="0" name=""/>
        <dsp:cNvSpPr/>
      </dsp:nvSpPr>
      <dsp:spPr>
        <a:xfrm>
          <a:off x="947201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EDC16F-E152-43F6-AD9A-DD7D38E6F37C}">
      <dsp:nvSpPr>
        <dsp:cNvPr id="0" name=""/>
        <dsp:cNvSpPr/>
      </dsp:nvSpPr>
      <dsp:spPr>
        <a:xfrm>
          <a:off x="59990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/>
            <a:t>Conosce e rispetta i tempi chirurgici</a:t>
          </a:r>
          <a:endParaRPr lang="en-US" sz="1800" kern="1200"/>
        </a:p>
      </dsp:txBody>
      <dsp:txXfrm>
        <a:off x="59990" y="2654049"/>
        <a:ext cx="3226223" cy="720000"/>
      </dsp:txXfrm>
    </dsp:sp>
    <dsp:sp modelId="{54DF3E1C-35DD-4ABF-9D23-7907BF57154B}">
      <dsp:nvSpPr>
        <dsp:cNvPr id="0" name=""/>
        <dsp:cNvSpPr/>
      </dsp:nvSpPr>
      <dsp:spPr>
        <a:xfrm>
          <a:off x="4738014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73FA10-3596-4DA1-8EB3-1671C6AFB38D}">
      <dsp:nvSpPr>
        <dsp:cNvPr id="0" name=""/>
        <dsp:cNvSpPr/>
      </dsp:nvSpPr>
      <dsp:spPr>
        <a:xfrm>
          <a:off x="3850802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/>
            <a:t>Anticipa i bisogni del Chirurgo</a:t>
          </a:r>
          <a:endParaRPr lang="en-US" sz="1800" kern="1200"/>
        </a:p>
      </dsp:txBody>
      <dsp:txXfrm>
        <a:off x="3850802" y="2654049"/>
        <a:ext cx="3226223" cy="720000"/>
      </dsp:txXfrm>
    </dsp:sp>
    <dsp:sp modelId="{1B2890D6-0C3F-4306-9035-F76A5D811A7F}">
      <dsp:nvSpPr>
        <dsp:cNvPr id="0" name=""/>
        <dsp:cNvSpPr/>
      </dsp:nvSpPr>
      <dsp:spPr>
        <a:xfrm>
          <a:off x="8528826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00A80C-BC79-4F44-BD5C-D7BAE86986B4}">
      <dsp:nvSpPr>
        <dsp:cNvPr id="0" name=""/>
        <dsp:cNvSpPr/>
      </dsp:nvSpPr>
      <dsp:spPr>
        <a:xfrm>
          <a:off x="7641615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/>
            <a:t>Gestisce il campo operatorio provvedendo a mantenere l'ordine e flusso operativo</a:t>
          </a:r>
          <a:endParaRPr lang="en-US" sz="1800" kern="1200"/>
        </a:p>
      </dsp:txBody>
      <dsp:txXfrm>
        <a:off x="7641615" y="2654049"/>
        <a:ext cx="3226223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A32BAE-CB72-49C9-AC9A-83981F8F4CFB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722620-D55B-4143-BD07-A335FF064681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/>
            <a:t>Verifica che il materiale istologico/citologico/colturale sia conservato correttamente e inviato</a:t>
          </a:r>
          <a:endParaRPr lang="en-US" sz="2200" kern="1200"/>
        </a:p>
      </dsp:txBody>
      <dsp:txXfrm>
        <a:off x="696297" y="538547"/>
        <a:ext cx="4171627" cy="2590157"/>
      </dsp:txXfrm>
    </dsp:sp>
    <dsp:sp modelId="{73011C6E-66ED-4551-BEE3-41905780FA8A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A4225A-348F-4861-A197-96CFA4F4F067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/>
            <a:t>Effettua le medicazioni della ferita e il collegamento delle linee di drenaggio</a:t>
          </a:r>
          <a:endParaRPr lang="en-US" sz="2200" kern="1200"/>
        </a:p>
      </dsp:txBody>
      <dsp:txXfrm>
        <a:off x="5991936" y="538547"/>
        <a:ext cx="4171627" cy="25901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905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46771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3326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93907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802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0483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236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754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410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227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298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050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283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96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59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819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urse24.it/infermiere/professione/profilo-professionale-dellinfermiere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hospitalpiccolefiglie/5842362634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urse24.it/specializzazioni/chirurgia/infermiere-sala-artroprotesi-ginocchio-robotizzata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fermagemblocooperatorio.blogspot.pt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27208" y="857251"/>
            <a:ext cx="4747280" cy="3098061"/>
          </a:xfrm>
        </p:spPr>
        <p:txBody>
          <a:bodyPr anchor="b">
            <a:normAutofit/>
          </a:bodyPr>
          <a:lstStyle/>
          <a:p>
            <a:pPr algn="l"/>
            <a:r>
              <a:rPr lang="de-DE" sz="4800" dirty="0">
                <a:solidFill>
                  <a:schemeClr val="tx1"/>
                </a:solidFill>
              </a:rPr>
              <a:t>L'INFERMIERE</a:t>
            </a:r>
            <a:br>
              <a:rPr lang="de-DE" sz="4800" dirty="0">
                <a:solidFill>
                  <a:schemeClr val="tx1"/>
                </a:solidFill>
              </a:rPr>
            </a:br>
            <a:r>
              <a:rPr lang="de-DE" sz="4800" dirty="0">
                <a:solidFill>
                  <a:schemeClr val="tx1"/>
                </a:solidFill>
              </a:rPr>
              <a:t>STRUMENTISTA di S:O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27208" y="4756265"/>
            <a:ext cx="4393278" cy="1244483"/>
          </a:xfrm>
        </p:spPr>
        <p:txBody>
          <a:bodyPr vert="horz" lIns="68580" tIns="34290" rIns="68580" bIns="34290" rtlCol="0" anchor="t">
            <a:normAutofit fontScale="70000" lnSpcReduction="20000"/>
          </a:bodyPr>
          <a:lstStyle/>
          <a:p>
            <a:pPr algn="l"/>
            <a:r>
              <a:rPr lang="en-US" sz="2200" dirty="0" smtClean="0">
                <a:solidFill>
                  <a:srgbClr val="FFFFFF"/>
                </a:solidFill>
              </a:rPr>
              <a:t>Valentina Leone</a:t>
            </a:r>
            <a:endParaRPr lang="en-US" sz="2200" dirty="0">
              <a:solidFill>
                <a:srgbClr val="FFFFFF"/>
              </a:solidFill>
            </a:endParaRPr>
          </a:p>
          <a:p>
            <a:pPr algn="l"/>
            <a:r>
              <a:rPr lang="en-US" sz="2200" dirty="0" err="1">
                <a:solidFill>
                  <a:schemeClr val="tx1"/>
                </a:solidFill>
              </a:rPr>
              <a:t>Blocco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Operatorio</a:t>
            </a:r>
            <a:endParaRPr lang="en-US" sz="2200" dirty="0">
              <a:solidFill>
                <a:schemeClr val="tx1"/>
              </a:solidFill>
            </a:endParaRPr>
          </a:p>
          <a:p>
            <a:pPr algn="l"/>
            <a:r>
              <a:rPr lang="en-US" sz="2200" dirty="0" err="1">
                <a:solidFill>
                  <a:schemeClr val="tx1"/>
                </a:solidFill>
              </a:rPr>
              <a:t>Ospedale</a:t>
            </a:r>
            <a:r>
              <a:rPr lang="en-US" sz="2200" dirty="0">
                <a:solidFill>
                  <a:schemeClr val="tx1"/>
                </a:solidFill>
              </a:rPr>
              <a:t> Santa </a:t>
            </a:r>
            <a:r>
              <a:rPr lang="en-US" sz="2200" dirty="0" smtClean="0">
                <a:solidFill>
                  <a:schemeClr val="tx1"/>
                </a:solidFill>
              </a:rPr>
              <a:t>Maria Valentina Leone </a:t>
            </a:r>
          </a:p>
          <a:p>
            <a:pPr algn="l"/>
            <a:r>
              <a:rPr lang="en-US" sz="2200" dirty="0" smtClean="0">
                <a:solidFill>
                  <a:schemeClr val="tx1"/>
                </a:solidFill>
              </a:rPr>
              <a:t>GVM </a:t>
            </a:r>
            <a:r>
              <a:rPr lang="en-US" sz="2200" dirty="0">
                <a:solidFill>
                  <a:schemeClr val="tx1"/>
                </a:solidFill>
              </a:rPr>
              <a:t>Bari</a:t>
            </a:r>
          </a:p>
          <a:p>
            <a:pPr algn="l"/>
            <a:endParaRPr lang="en-US" sz="2200" dirty="0">
              <a:solidFill>
                <a:schemeClr val="tx1"/>
              </a:solidFill>
            </a:endParaRPr>
          </a:p>
        </p:txBody>
      </p:sp>
      <p:pic>
        <p:nvPicPr>
          <p:cNvPr id="4" name="Immagine 3" descr="Immagine che contiene persona, interno, vestiti, Attrezzature mediche&#10;&#10;Il contenuto generato dall&amp;#39;IA potrebbe non essere corretto.">
            <a:extLst>
              <a:ext uri="{FF2B5EF4-FFF2-40B4-BE49-F238E27FC236}">
                <a16:creationId xmlns:a16="http://schemas.microsoft.com/office/drawing/2014/main" id="{84B326AD-2860-FAC8-22D0-0F97F53B9C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rcRect r="23585" b="9091"/>
          <a:stretch>
            <a:fillRect/>
          </a:stretch>
        </p:blipFill>
        <p:spPr>
          <a:xfrm>
            <a:off x="6432332" y="2108877"/>
            <a:ext cx="3216165" cy="2654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58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61848" y="578069"/>
            <a:ext cx="7441324" cy="6096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Strumenti di sintesi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olidFill>
                  <a:schemeClr val="accent2"/>
                </a:solidFill>
              </a:rPr>
              <a:t>BIPOLARE:</a:t>
            </a:r>
            <a:r>
              <a:rPr lang="it-IT" dirty="0"/>
              <a:t> STRUMENTI A DUE BRANCHE ISOLATE TRA CUI PASSA LA CORRENTE </a:t>
            </a:r>
            <a:r>
              <a:rPr lang="it-IT" dirty="0" smtClean="0"/>
              <a:t>,</a:t>
            </a:r>
          </a:p>
          <a:p>
            <a:r>
              <a:rPr lang="it-IT" dirty="0" smtClean="0"/>
              <a:t>L </a:t>
            </a:r>
            <a:r>
              <a:rPr lang="it-IT" dirty="0"/>
              <a:t>EVOLUZIONE DELLE PINZE TRADIZIONALI SONO LE BIPOLARI SIGILLANTI CONTROLLANO AUTONOMAMENTE IL LIVELLO DI ENERGIA E TEMPERATURA </a:t>
            </a:r>
            <a:r>
              <a:rPr lang="it-IT" dirty="0" smtClean="0"/>
              <a:t>(BICLAMP</a:t>
            </a:r>
            <a:r>
              <a:rPr lang="it-IT" dirty="0"/>
              <a:t>)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r>
              <a:rPr lang="it-IT" dirty="0" smtClean="0">
                <a:solidFill>
                  <a:schemeClr val="accent2"/>
                </a:solidFill>
              </a:rPr>
              <a:t>UNIPOLARE</a:t>
            </a:r>
            <a:r>
              <a:rPr lang="it-IT" dirty="0" smtClean="0"/>
              <a:t>:STRUMENTI IN CUI LA CORRENTE PASSA DALL ELETTRODO ATTEAVERSA IL PAZIENTE E RITORNA ALLA PIASTRA NEUTTRA IL CALORE PERMETTE DI TAGLIARE COAGULARE O VAPORIZZAI TESSUTI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3129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7C2F9C-F44D-C295-AD2A-508D9A79C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 fontScale="90000"/>
          </a:bodyPr>
          <a:lstStyle/>
          <a:p>
            <a:r>
              <a:rPr lang="it-IT" sz="3400"/>
              <a:t>                               E' Responsabile</a:t>
            </a:r>
            <a:r>
              <a:rPr lang="it-IT" sz="3400" dirty="0"/>
              <a:t/>
            </a:r>
            <a:br>
              <a:rPr lang="it-IT" sz="3400" dirty="0"/>
            </a:br>
            <a:r>
              <a:rPr lang="it-IT" sz="3400"/>
              <a:t>del conteggio intra e post intervento </a:t>
            </a:r>
            <a:br>
              <a:rPr lang="it-IT" sz="3400"/>
            </a:br>
            <a:r>
              <a:rPr lang="it-IT" sz="3400"/>
              <a:t>                          di aghi garze e strumenti</a:t>
            </a:r>
          </a:p>
        </p:txBody>
      </p:sp>
      <p:graphicFrame>
        <p:nvGraphicFramePr>
          <p:cNvPr id="19" name="Segnaposto contenuto 2">
            <a:extLst>
              <a:ext uri="{FF2B5EF4-FFF2-40B4-BE49-F238E27FC236}">
                <a16:creationId xmlns:a16="http://schemas.microsoft.com/office/drawing/2014/main" id="{355385E3-29D4-6CC4-FE21-1F3D808488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9793994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235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DM 739/94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000" dirty="0" smtClean="0">
                <a:solidFill>
                  <a:schemeClr val="accent2"/>
                </a:solidFill>
              </a:rPr>
              <a:t>ATTRIBUISCE PIENA </a:t>
            </a:r>
            <a:r>
              <a:rPr lang="it-IT" sz="2000" dirty="0" smtClean="0">
                <a:solidFill>
                  <a:schemeClr val="accent2"/>
                </a:solidFill>
              </a:rPr>
              <a:t>RESPONSABILITA’ </a:t>
            </a:r>
            <a:r>
              <a:rPr lang="it-IT" sz="2000" dirty="0" smtClean="0">
                <a:solidFill>
                  <a:schemeClr val="accent2"/>
                </a:solidFill>
              </a:rPr>
              <a:t>CIRCA L ASSISTENZA EROGATA</a:t>
            </a:r>
          </a:p>
          <a:p>
            <a:endParaRPr lang="it-IT" sz="2800" dirty="0" smtClean="0">
              <a:solidFill>
                <a:schemeClr val="accent2"/>
              </a:solidFill>
            </a:endParaRPr>
          </a:p>
          <a:p>
            <a:r>
              <a:rPr lang="it-IT" sz="2000" dirty="0" smtClean="0">
                <a:solidFill>
                  <a:schemeClr val="accent2"/>
                </a:solidFill>
              </a:rPr>
              <a:t>NE CONSEGUE CHE L INFERMIERE PENALMENTE HA RESPONSABILITA’ DIRETTE QUANDO ESISTONO LE CONDIZIONI</a:t>
            </a:r>
            <a:endParaRPr lang="it-IT" sz="2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81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77334" y="2217682"/>
            <a:ext cx="1824128" cy="1986455"/>
          </a:xfrm>
        </p:spPr>
        <p:txBody>
          <a:bodyPr>
            <a:normAutofit/>
          </a:bodyPr>
          <a:lstStyle/>
          <a:p>
            <a:r>
              <a:rPr lang="it-IT" dirty="0" smtClean="0"/>
              <a:t>  </a:t>
            </a:r>
            <a:r>
              <a:rPr lang="it-IT" sz="2000" dirty="0" smtClean="0"/>
              <a:t>IMPRUDENZA</a:t>
            </a:r>
            <a:endParaRPr lang="it-IT" sz="2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47872" y="2680137"/>
            <a:ext cx="8596668" cy="2270235"/>
          </a:xfrm>
        </p:spPr>
        <p:txBody>
          <a:bodyPr>
            <a:normAutofit/>
          </a:bodyPr>
          <a:lstStyle/>
          <a:p>
            <a:r>
              <a:rPr lang="it-IT" dirty="0" smtClean="0">
                <a:solidFill>
                  <a:schemeClr val="accent2"/>
                </a:solidFill>
              </a:rPr>
              <a:t>AZIONE SUPERFICIALE   SOTTOVALUTANO I RISCHI CORRELATI O UN COMPORTAMENTO AVVENTATO</a:t>
            </a:r>
          </a:p>
          <a:p>
            <a:endParaRPr lang="it-IT" dirty="0" smtClean="0">
              <a:solidFill>
                <a:schemeClr val="accent2"/>
              </a:solidFill>
            </a:endParaRPr>
          </a:p>
          <a:p>
            <a:r>
              <a:rPr lang="it-IT" dirty="0" smtClean="0">
                <a:solidFill>
                  <a:schemeClr val="accent2"/>
                </a:solidFill>
              </a:rPr>
              <a:t>MANCATA LETTURA –CONOSCENZA DELLA NOTA OPERATORIA</a:t>
            </a:r>
            <a:endParaRPr lang="it-IT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32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B02D09-50A1-C659-5D15-C090A4245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995" y="-189185"/>
            <a:ext cx="3608791" cy="4393324"/>
          </a:xfrm>
        </p:spPr>
        <p:txBody>
          <a:bodyPr>
            <a:normAutofit/>
          </a:bodyPr>
          <a:lstStyle/>
          <a:p>
            <a:r>
              <a:rPr lang="it-IT" sz="4600" dirty="0" smtClean="0"/>
              <a:t/>
            </a:r>
            <a:br>
              <a:rPr lang="it-IT" sz="4600" dirty="0" smtClean="0"/>
            </a:br>
            <a:r>
              <a:rPr lang="it-IT" sz="4600" dirty="0" smtClean="0"/>
              <a:t/>
            </a:r>
            <a:br>
              <a:rPr lang="it-IT" sz="4600" dirty="0" smtClean="0"/>
            </a:br>
            <a:r>
              <a:rPr lang="it-IT" sz="4600" dirty="0" smtClean="0"/>
              <a:t/>
            </a:r>
            <a:br>
              <a:rPr lang="it-IT" sz="4600" dirty="0" smtClean="0"/>
            </a:br>
            <a:r>
              <a:rPr lang="it-IT" sz="4600" dirty="0" smtClean="0"/>
              <a:t/>
            </a:r>
            <a:br>
              <a:rPr lang="it-IT" sz="4600" dirty="0" smtClean="0"/>
            </a:br>
            <a:r>
              <a:rPr lang="it-IT" sz="2400" dirty="0" smtClean="0"/>
              <a:t>NEGLIGENZA</a:t>
            </a:r>
            <a:endParaRPr lang="it-IT" sz="24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0E8942F-9A56-1DAE-BE4C-BD5529287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7379" y="552091"/>
            <a:ext cx="8933377" cy="5431536"/>
          </a:xfrm>
        </p:spPr>
        <p:txBody>
          <a:bodyPr anchor="ctr">
            <a:normAutofit/>
          </a:bodyPr>
          <a:lstStyle/>
          <a:p>
            <a:r>
              <a:rPr lang="it-IT" sz="2000" dirty="0">
                <a:solidFill>
                  <a:schemeClr val="accent2"/>
                </a:solidFill>
              </a:rPr>
              <a:t>Si manifesta con la disattenzione ,  o mancanza  d impegno(NON SI PREDISPONE TUTTO IL NECESSARIO PER L INTERVENTO </a:t>
            </a:r>
            <a:r>
              <a:rPr lang="it-IT" sz="2200" dirty="0">
                <a:solidFill>
                  <a:schemeClr val="accent2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0387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BA8342-AF6E-0CA9-3EA5-CFDD27A63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607" y="796221"/>
            <a:ext cx="3200400" cy="4461163"/>
          </a:xfrm>
        </p:spPr>
        <p:txBody>
          <a:bodyPr>
            <a:normAutofit/>
          </a:bodyPr>
          <a:lstStyle/>
          <a:p>
            <a:r>
              <a:rPr lang="it-IT" dirty="0" smtClean="0">
                <a:solidFill>
                  <a:schemeClr val="tx1"/>
                </a:solidFill>
              </a:rPr>
              <a:t/>
            </a:r>
            <a:br>
              <a:rPr lang="it-IT" dirty="0" smtClean="0">
                <a:solidFill>
                  <a:schemeClr val="tx1"/>
                </a:solidFill>
              </a:rPr>
            </a:br>
            <a:r>
              <a:rPr lang="it-IT" dirty="0">
                <a:solidFill>
                  <a:schemeClr val="tx1"/>
                </a:solidFill>
              </a:rPr>
              <a:t/>
            </a:r>
            <a:br>
              <a:rPr lang="it-IT" dirty="0">
                <a:solidFill>
                  <a:schemeClr val="tx1"/>
                </a:solidFill>
              </a:rPr>
            </a:br>
            <a:r>
              <a:rPr lang="it-IT" dirty="0" smtClean="0">
                <a:solidFill>
                  <a:schemeClr val="tx1"/>
                </a:solidFill>
              </a:rPr>
              <a:t/>
            </a:r>
            <a:br>
              <a:rPr lang="it-IT" dirty="0" smtClean="0">
                <a:solidFill>
                  <a:schemeClr val="tx1"/>
                </a:solidFill>
              </a:rPr>
            </a:br>
            <a:r>
              <a:rPr lang="it-IT" dirty="0">
                <a:solidFill>
                  <a:schemeClr val="tx1"/>
                </a:solidFill>
              </a:rPr>
              <a:t/>
            </a:r>
            <a:br>
              <a:rPr lang="it-IT" dirty="0">
                <a:solidFill>
                  <a:schemeClr val="tx1"/>
                </a:solidFill>
              </a:rPr>
            </a:br>
            <a:r>
              <a:rPr lang="it-IT" dirty="0" smtClean="0"/>
              <a:t>IMPERIZIA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14226F-3984-1948-8223-C6629D988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1195" y="591343"/>
            <a:ext cx="8519750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Mancanza di competenze tecniche o specifiche( MANCATA APPLICAZIONE DELLA PROCEDURA DI PREPARAZIONE DELLA TAVOLO CHIRURGICO)</a:t>
            </a:r>
          </a:p>
        </p:txBody>
      </p:sp>
    </p:spTree>
    <p:extLst>
      <p:ext uri="{BB962C8B-B14F-4D97-AF65-F5344CB8AC3E}">
        <p14:creationId xmlns:p14="http://schemas.microsoft.com/office/powerpoint/2010/main" val="275980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18C682-01A2-7653-E4C5-F378FDFAE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it-IT" sz="4100">
                <a:solidFill>
                  <a:srgbClr val="FFFFFF"/>
                </a:solidFill>
              </a:rPr>
              <a:t>L 'infermiere strumentista </a:t>
            </a:r>
            <a:br>
              <a:rPr lang="it-IT" sz="4100">
                <a:solidFill>
                  <a:srgbClr val="FFFFFF"/>
                </a:solidFill>
              </a:rPr>
            </a:br>
            <a:r>
              <a:rPr lang="it-IT" sz="4100">
                <a:solidFill>
                  <a:srgbClr val="FFFFFF"/>
                </a:solidFill>
              </a:rPr>
              <a:t>è una figura cruciale e fondamentale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4026C5-08DD-4AF7-6EE8-C627DC8C5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7877" y="1526033"/>
            <a:ext cx="8229599" cy="433873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>
                <a:solidFill>
                  <a:schemeClr val="accent2"/>
                </a:solidFill>
              </a:rPr>
              <a:t> </a:t>
            </a:r>
            <a:r>
              <a:rPr lang="it-IT" dirty="0" smtClean="0">
                <a:solidFill>
                  <a:schemeClr val="accent2"/>
                </a:solidFill>
              </a:rPr>
              <a:t>     In </a:t>
            </a:r>
            <a:r>
              <a:rPr lang="it-IT" dirty="0">
                <a:solidFill>
                  <a:schemeClr val="accent2"/>
                </a:solidFill>
              </a:rPr>
              <a:t>Italia il percorso </a:t>
            </a:r>
            <a:r>
              <a:rPr lang="it-IT" dirty="0" smtClean="0">
                <a:solidFill>
                  <a:schemeClr val="accent2"/>
                </a:solidFill>
              </a:rPr>
              <a:t>formativo </a:t>
            </a:r>
            <a:r>
              <a:rPr lang="it-IT" dirty="0">
                <a:solidFill>
                  <a:schemeClr val="accent2"/>
                </a:solidFill>
              </a:rPr>
              <a:t>consta </a:t>
            </a:r>
            <a:r>
              <a:rPr lang="it-IT" dirty="0" smtClean="0">
                <a:solidFill>
                  <a:schemeClr val="accent2"/>
                </a:solidFill>
              </a:rPr>
              <a:t> </a:t>
            </a:r>
            <a:r>
              <a:rPr lang="it-IT" dirty="0">
                <a:solidFill>
                  <a:schemeClr val="accent2"/>
                </a:solidFill>
              </a:rPr>
              <a:t>di master di I </a:t>
            </a:r>
            <a:r>
              <a:rPr lang="it-IT" dirty="0" smtClean="0">
                <a:solidFill>
                  <a:schemeClr val="accent2"/>
                </a:solidFill>
              </a:rPr>
              <a:t>livello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 </a:t>
            </a:r>
            <a:r>
              <a:rPr lang="it-IT" dirty="0">
                <a:solidFill>
                  <a:schemeClr val="accent2"/>
                </a:solidFill>
              </a:rPr>
              <a:t>Si deve pertanto molto alla predisposizione e capacità del singolo di raggiungere gli obiettivi </a:t>
            </a:r>
            <a:r>
              <a:rPr lang="it-IT" dirty="0" smtClean="0">
                <a:solidFill>
                  <a:schemeClr val="accent2"/>
                </a:solidFill>
              </a:rPr>
              <a:t>prefissati ma non basta è stato fatto molto ma c’è ancora da fare</a:t>
            </a:r>
          </a:p>
          <a:p>
            <a:endParaRPr lang="it-IT" dirty="0" smtClean="0"/>
          </a:p>
          <a:p>
            <a:r>
              <a:rPr lang="it-IT" dirty="0" smtClean="0">
                <a:solidFill>
                  <a:schemeClr val="accent2"/>
                </a:solidFill>
              </a:rPr>
              <a:t>INFERMIERE SPECIALIZZATO??? O NO?? </a:t>
            </a:r>
            <a:endParaRPr lang="it-IT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18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FF2B5F-6AB4-F1B7-5FF2-C813B4AC0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41" y="365125"/>
            <a:ext cx="10699459" cy="1325563"/>
          </a:xfrm>
        </p:spPr>
        <p:txBody>
          <a:bodyPr>
            <a:normAutofit/>
          </a:bodyPr>
          <a:lstStyle/>
          <a:p>
            <a:r>
              <a:rPr lang="it-IT" dirty="0" smtClean="0"/>
              <a:t>L’infermiere </a:t>
            </a:r>
            <a:r>
              <a:rPr lang="it-IT" dirty="0"/>
              <a:t>Strumentista </a:t>
            </a:r>
            <a:br>
              <a:rPr lang="it-IT" dirty="0"/>
            </a:br>
            <a:r>
              <a:rPr lang="it-IT" dirty="0"/>
              <a:t>                  è un Professionista Sanitario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38C8F1-4BD2-06F7-72D1-58FB8BB77A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68580" tIns="34290" rIns="68580" bIns="34290" rtlCol="0" anchor="t">
            <a:normAutofit/>
          </a:bodyPr>
          <a:lstStyle/>
          <a:p>
            <a:r>
              <a:rPr lang="it-IT" dirty="0">
                <a:solidFill>
                  <a:schemeClr val="accent2"/>
                </a:solidFill>
              </a:rPr>
              <a:t>Che svolge la su </a:t>
            </a:r>
            <a:r>
              <a:rPr lang="it-IT" dirty="0" smtClean="0">
                <a:solidFill>
                  <a:schemeClr val="accent2"/>
                </a:solidFill>
              </a:rPr>
              <a:t>attività </a:t>
            </a:r>
            <a:r>
              <a:rPr lang="it-IT" dirty="0" smtClean="0">
                <a:solidFill>
                  <a:schemeClr val="accent2"/>
                </a:solidFill>
              </a:rPr>
              <a:t>all’ </a:t>
            </a:r>
            <a:r>
              <a:rPr lang="it-IT" dirty="0">
                <a:solidFill>
                  <a:schemeClr val="accent2"/>
                </a:solidFill>
              </a:rPr>
              <a:t>interno del Blocco Operatorio</a:t>
            </a:r>
          </a:p>
        </p:txBody>
      </p:sp>
      <p:pic>
        <p:nvPicPr>
          <p:cNvPr id="7" name="Immagine 6" descr="Immagine che contiene Attrezzature mediche, interno, assistenza sanitaria, medico&#10;&#10;Il contenuto generato dall&amp;#39;IA potrebbe non essere corretto.">
            <a:extLst>
              <a:ext uri="{FF2B5EF4-FFF2-40B4-BE49-F238E27FC236}">
                <a16:creationId xmlns:a16="http://schemas.microsoft.com/office/drawing/2014/main" id="{3454E911-9AE3-BFB3-166E-E2FBF6BBB4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146052" y="2629464"/>
            <a:ext cx="5899898" cy="3019418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D589EEFE-A057-AC74-5782-9B070CF25D6D}"/>
              </a:ext>
            </a:extLst>
          </p:cNvPr>
          <p:cNvSpPr txBox="1"/>
          <p:nvPr/>
        </p:nvSpPr>
        <p:spPr>
          <a:xfrm>
            <a:off x="3465419" y="5901088"/>
            <a:ext cx="5899898" cy="53228"/>
          </a:xfrm>
          <a:prstGeom prst="rect">
            <a:avLst/>
          </a:prstGeom>
        </p:spPr>
        <p:txBody>
          <a:bodyPr lIns="68580" tIns="34290" rIns="68580" bIns="34290" anchor="t">
            <a:normAutofit fontScale="25000" lnSpcReduction="20000"/>
          </a:bodyPr>
          <a:lstStyle/>
          <a:p>
            <a:r>
              <a:rPr lang="en-US" sz="1350" dirty="0" err="1"/>
              <a:t>ThePhoto</a:t>
            </a:r>
            <a:r>
              <a:rPr lang="en-US" sz="1350" dirty="0"/>
              <a:t> di </a:t>
            </a:r>
            <a:r>
              <a:rPr lang="en-US" sz="1350" dirty="0" err="1"/>
              <a:t>PhotoAuthor</a:t>
            </a:r>
            <a:r>
              <a:rPr lang="en-US" sz="1350" dirty="0"/>
              <a:t> è </a:t>
            </a:r>
            <a:r>
              <a:rPr lang="en-US" sz="1350" dirty="0" err="1"/>
              <a:t>concessa</a:t>
            </a:r>
            <a:r>
              <a:rPr lang="en-US" sz="1350" dirty="0"/>
              <a:t> in </a:t>
            </a:r>
            <a:r>
              <a:rPr lang="en-US" sz="1350" dirty="0" err="1"/>
              <a:t>licenza</a:t>
            </a:r>
            <a:r>
              <a:rPr lang="en-US" sz="1350" dirty="0"/>
              <a:t> secondo CCYYSA</a:t>
            </a:r>
          </a:p>
        </p:txBody>
      </p:sp>
    </p:spTree>
    <p:extLst>
      <p:ext uri="{BB962C8B-B14F-4D97-AF65-F5344CB8AC3E}">
        <p14:creationId xmlns:p14="http://schemas.microsoft.com/office/powerpoint/2010/main" val="260280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C9BF08-8B79-51FC-50BE-D301B2158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338" y="735724"/>
            <a:ext cx="3734014" cy="292187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400" dirty="0" smtClean="0"/>
              <a:t>SI </a:t>
            </a:r>
            <a:r>
              <a:rPr lang="en-US" sz="2000" dirty="0" smtClean="0"/>
              <a:t>TRATTTA DI UNA FIGURA CHE COLLABORA E LAVORA A STRETTO CONTATTO</a:t>
            </a:r>
            <a:endParaRPr lang="en-US" sz="2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E290DF-57BA-BF54-06DD-CA6CAF29F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339" y="4636008"/>
            <a:ext cx="3734014" cy="157276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</a:rPr>
              <a:t>CON TUTTA LE QUIPE CHIRURGICA</a:t>
            </a:r>
            <a:endParaRPr lang="en-US" sz="2000" dirty="0">
              <a:solidFill>
                <a:schemeClr val="accent1"/>
              </a:solidFill>
            </a:endParaRPr>
          </a:p>
        </p:txBody>
      </p:sp>
      <p:pic>
        <p:nvPicPr>
          <p:cNvPr id="4" name="Immagine 3" descr="Immagine che contiene scena, stanza, stanza d&amp;#39;ospedale, Attrezzature mediche&#10;&#10;Il contenuto generato dall&amp;#39;IA potrebbe non essere corretto.">
            <a:extLst>
              <a:ext uri="{FF2B5EF4-FFF2-40B4-BE49-F238E27FC236}">
                <a16:creationId xmlns:a16="http://schemas.microsoft.com/office/drawing/2014/main" id="{876F477A-F11C-EBD0-E8CB-0E52CF7673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rcRect l="21345" r="12024" b="-2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72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FFF3AD-FED1-961A-7CD8-F13DE1C18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418897"/>
            <a:ext cx="8740945" cy="4195838"/>
          </a:xfrm>
        </p:spPr>
        <p:txBody>
          <a:bodyPr>
            <a:normAutofit/>
          </a:bodyPr>
          <a:lstStyle/>
          <a:p>
            <a:r>
              <a:rPr lang="it-IT" dirty="0" smtClean="0">
                <a:solidFill>
                  <a:schemeClr val="accent2"/>
                </a:solidFill>
              </a:rPr>
              <a:t>Agisce in piena autonomia circa la preparazione sicura e tempestiva  </a:t>
            </a:r>
            <a:r>
              <a:rPr lang="it-IT" dirty="0">
                <a:solidFill>
                  <a:schemeClr val="accent2"/>
                </a:solidFill>
              </a:rPr>
              <a:t>in </a:t>
            </a:r>
            <a:r>
              <a:rPr lang="it-IT" dirty="0">
                <a:solidFill>
                  <a:srgbClr val="FFFFFF"/>
                </a:solidFill>
              </a:rPr>
              <a:t>piena </a:t>
            </a:r>
            <a:r>
              <a:rPr lang="it-IT" dirty="0" smtClean="0">
                <a:solidFill>
                  <a:srgbClr val="FFFFFF"/>
                </a:solidFill>
              </a:rPr>
              <a:t>-</a:t>
            </a:r>
            <a:r>
              <a:rPr lang="it-IT" sz="2700" dirty="0" smtClean="0">
                <a:solidFill>
                  <a:schemeClr val="accent2"/>
                </a:solidFill>
              </a:rPr>
              <a:t/>
            </a:r>
            <a:br>
              <a:rPr lang="it-IT" sz="2700" dirty="0" smtClean="0">
                <a:solidFill>
                  <a:schemeClr val="accent2"/>
                </a:solidFill>
              </a:rPr>
            </a:br>
            <a:r>
              <a:rPr lang="it-IT" sz="2700" dirty="0" smtClean="0">
                <a:solidFill>
                  <a:schemeClr val="accent2"/>
                </a:solidFill>
              </a:rPr>
              <a:t>              </a:t>
            </a:r>
            <a:br>
              <a:rPr lang="it-IT" sz="2700" dirty="0" smtClean="0">
                <a:solidFill>
                  <a:schemeClr val="accent2"/>
                </a:solidFill>
              </a:rPr>
            </a:br>
            <a:r>
              <a:rPr lang="it-IT" sz="2700" dirty="0" smtClean="0">
                <a:solidFill>
                  <a:schemeClr val="accent2"/>
                </a:solidFill>
              </a:rPr>
              <a:t/>
            </a:r>
            <a:br>
              <a:rPr lang="it-IT" sz="2700" dirty="0" smtClean="0">
                <a:solidFill>
                  <a:schemeClr val="accent2"/>
                </a:solidFill>
              </a:rPr>
            </a:br>
            <a:endParaRPr lang="it-IT" dirty="0">
              <a:solidFill>
                <a:schemeClr val="accent2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202738-5D90-C6EA-8336-E117B14CB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946" y="1313792"/>
            <a:ext cx="9501351" cy="527619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z="3200" dirty="0">
                <a:solidFill>
                  <a:schemeClr val="accent2"/>
                </a:solidFill>
              </a:rPr>
              <a:t>Di tutto il materiale </a:t>
            </a:r>
            <a:r>
              <a:rPr lang="it-IT" sz="3200" dirty="0" smtClean="0">
                <a:solidFill>
                  <a:schemeClr val="accent2"/>
                </a:solidFill>
              </a:rPr>
              <a:t>necessario per  l intervento </a:t>
            </a:r>
            <a:r>
              <a:rPr lang="it-IT" sz="3200" dirty="0">
                <a:solidFill>
                  <a:schemeClr val="accent2"/>
                </a:solidFill>
              </a:rPr>
              <a:t>Chirurgico</a:t>
            </a:r>
          </a:p>
        </p:txBody>
      </p:sp>
    </p:spTree>
    <p:extLst>
      <p:ext uri="{BB962C8B-B14F-4D97-AF65-F5344CB8AC3E}">
        <p14:creationId xmlns:p14="http://schemas.microsoft.com/office/powerpoint/2010/main" val="302615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7BFA9F-0FA1-CA47-1D4C-F2F022878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415" y="348865"/>
            <a:ext cx="10995206" cy="877729"/>
          </a:xfrm>
        </p:spPr>
        <p:txBody>
          <a:bodyPr anchor="ctr">
            <a:normAutofit fontScale="90000"/>
          </a:bodyPr>
          <a:lstStyle/>
          <a:p>
            <a:r>
              <a:rPr lang="it-IT" sz="3700" dirty="0">
                <a:solidFill>
                  <a:schemeClr val="tx1"/>
                </a:solidFill>
              </a:rPr>
              <a:t>Prepara e </a:t>
            </a:r>
            <a:r>
              <a:rPr lang="it-IT" sz="3700" dirty="0" smtClean="0">
                <a:solidFill>
                  <a:schemeClr val="tx1"/>
                </a:solidFill>
              </a:rPr>
              <a:t>predispone </a:t>
            </a:r>
            <a:r>
              <a:rPr lang="it-IT" sz="3700" dirty="0">
                <a:solidFill>
                  <a:schemeClr val="tx1"/>
                </a:solidFill>
              </a:rPr>
              <a:t>tutti gli strumenti e materiali</a:t>
            </a:r>
          </a:p>
        </p:txBody>
      </p:sp>
      <p:graphicFrame>
        <p:nvGraphicFramePr>
          <p:cNvPr id="14" name="Segnaposto contenuto 2">
            <a:extLst>
              <a:ext uri="{FF2B5EF4-FFF2-40B4-BE49-F238E27FC236}">
                <a16:creationId xmlns:a16="http://schemas.microsoft.com/office/drawing/2014/main" id="{98D3686C-A63F-B874-FA50-7F7F238639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5027314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568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CCA364-D759-F9D4-5BC1-57B4E4E31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779" y="2074363"/>
            <a:ext cx="3108655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Check-list di </a:t>
            </a: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sicurezza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in so</a:t>
            </a:r>
          </a:p>
        </p:txBody>
      </p:sp>
      <p:pic>
        <p:nvPicPr>
          <p:cNvPr id="14" name="Segnaposto contenuto 13" descr="Immagine che contiene testo, schermata, Carattere, numero&#10;&#10;Il contenuto generato dall&amp;#39;IA potrebbe non essere corretto.">
            <a:extLst>
              <a:ext uri="{FF2B5EF4-FFF2-40B4-BE49-F238E27FC236}">
                <a16:creationId xmlns:a16="http://schemas.microsoft.com/office/drawing/2014/main" id="{73E60F37-747F-C532-46CA-88D41EAA73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392434" y="961812"/>
            <a:ext cx="6466269" cy="4930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61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10BBB5-B991-64AB-C0B1-EE3A76F88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4"/>
            <a:ext cx="9718111" cy="2688625"/>
          </a:xfrm>
        </p:spPr>
        <p:txBody>
          <a:bodyPr anchor="ctr">
            <a:normAutofit/>
          </a:bodyPr>
          <a:lstStyle/>
          <a:p>
            <a:r>
              <a:rPr lang="it-IT" sz="3400" dirty="0" smtClean="0"/>
              <a:t>Responsabile </a:t>
            </a:r>
            <a:r>
              <a:rPr lang="it-IT" sz="3400" dirty="0"/>
              <a:t>nel rispetto della normativa del mantenimento della </a:t>
            </a:r>
            <a:br>
              <a:rPr lang="it-IT" sz="3400" dirty="0"/>
            </a:br>
            <a:endParaRPr lang="it-IT" sz="3400" dirty="0"/>
          </a:p>
        </p:txBody>
      </p:sp>
      <p:graphicFrame>
        <p:nvGraphicFramePr>
          <p:cNvPr id="54" name="Segnaposto contenuto 2">
            <a:extLst>
              <a:ext uri="{FF2B5EF4-FFF2-40B4-BE49-F238E27FC236}">
                <a16:creationId xmlns:a16="http://schemas.microsoft.com/office/drawing/2014/main" id="{CE2AE3FE-4183-1F64-8206-EC391B9321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7979916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254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2CDBCF-060C-D28F-10AC-480DAA440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 fontScale="90000"/>
          </a:bodyPr>
          <a:lstStyle/>
          <a:p>
            <a:r>
              <a:rPr lang="it-IT" sz="2800">
                <a:solidFill>
                  <a:srgbClr val="FFFFFF"/>
                </a:solidFill>
              </a:rPr>
              <a:t>Gestisce strumenti chirurgici e device con tempestività secondo le richieste del chirurgo</a:t>
            </a:r>
          </a:p>
        </p:txBody>
      </p:sp>
      <p:graphicFrame>
        <p:nvGraphicFramePr>
          <p:cNvPr id="43" name="Segnaposto contenuto 2">
            <a:extLst>
              <a:ext uri="{FF2B5EF4-FFF2-40B4-BE49-F238E27FC236}">
                <a16:creationId xmlns:a16="http://schemas.microsoft.com/office/drawing/2014/main" id="{965DE0C1-47A8-391B-F91E-D8153DC897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35000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897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STRUMENTI DI SINTESI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>
                <a:solidFill>
                  <a:schemeClr val="accent2"/>
                </a:solidFill>
              </a:rPr>
              <a:t>RADIOFREQUENZA</a:t>
            </a:r>
            <a:r>
              <a:rPr lang="it-IT" dirty="0" smtClean="0"/>
              <a:t>: UTILIZZANO CORRENTI ELETTRICHE AD ALTA FREQUENZA PER TAGLIARE COAGULARE O VAPORIZZARE  SONO STRUMENTI AD ALTA PRECISIONE(LIGASURE )</a:t>
            </a:r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r>
              <a:rPr lang="it-IT" dirty="0" smtClean="0">
                <a:solidFill>
                  <a:schemeClr val="accent2"/>
                </a:solidFill>
              </a:rPr>
              <a:t>ULTRASUONI:</a:t>
            </a:r>
            <a:r>
              <a:rPr lang="it-IT" dirty="0" smtClean="0"/>
              <a:t> VENGONO UTILIZZATI PER TAGLIARE E COAGULARE TESSUTI SFRUTTANDO VIBRAZIONI MECCANICHE AD ALTA FREQUENZA  PRODUCONO MENO CALORE (HARMOMIC)</a:t>
            </a:r>
          </a:p>
        </p:txBody>
      </p:sp>
    </p:spTree>
    <p:extLst>
      <p:ext uri="{BB962C8B-B14F-4D97-AF65-F5344CB8AC3E}">
        <p14:creationId xmlns:p14="http://schemas.microsoft.com/office/powerpoint/2010/main" val="176272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123</TotalTime>
  <Words>404</Words>
  <Application>Microsoft Office PowerPoint</Application>
  <PresentationFormat>Widescreen</PresentationFormat>
  <Paragraphs>60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Sfaccettatura</vt:lpstr>
      <vt:lpstr>L'INFERMIERE STRUMENTISTA di S:O</vt:lpstr>
      <vt:lpstr>L’infermiere Strumentista                    è un Professionista Sanitario</vt:lpstr>
      <vt:lpstr>SI TRATTTA DI UNA FIGURA CHE COLLABORA E LAVORA A STRETTO CONTATTO</vt:lpstr>
      <vt:lpstr>Agisce in piena autonomia circa la preparazione sicura e tempestiva  in piena -                 </vt:lpstr>
      <vt:lpstr>Prepara e predispone tutti gli strumenti e materiali</vt:lpstr>
      <vt:lpstr>Check-list di sicurezza in so</vt:lpstr>
      <vt:lpstr>Responsabile nel rispetto della normativa del mantenimento della  </vt:lpstr>
      <vt:lpstr>Gestisce strumenti chirurgici e device con tempestività secondo le richieste del chirurgo</vt:lpstr>
      <vt:lpstr>STRUMENTI DI SINTESI</vt:lpstr>
      <vt:lpstr>Strumenti di sintesi</vt:lpstr>
      <vt:lpstr>                               E' Responsabile del conteggio intra e post intervento                            di aghi garze e strumenti</vt:lpstr>
      <vt:lpstr>IL DM 739/94</vt:lpstr>
      <vt:lpstr>  IMPRUDENZA</vt:lpstr>
      <vt:lpstr>    NEGLIGENZA</vt:lpstr>
      <vt:lpstr>    IMPERIZIA</vt:lpstr>
      <vt:lpstr>L 'infermiere strumentista  è una figura cruciale e fondamentale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L'INFERMIERE STRUMENTISTA di S:O</dc:title>
  <dc:creator/>
  <cp:lastModifiedBy>LEONEV</cp:lastModifiedBy>
  <cp:revision>367</cp:revision>
  <dcterms:created xsi:type="dcterms:W3CDTF">2025-09-28T16:30:12Z</dcterms:created>
  <dcterms:modified xsi:type="dcterms:W3CDTF">2025-10-15T13:17:44Z</dcterms:modified>
</cp:coreProperties>
</file>